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304" r:id="rId23"/>
    <p:sldId id="278" r:id="rId24"/>
    <p:sldId id="279" r:id="rId25"/>
    <p:sldId id="280" r:id="rId26"/>
    <p:sldId id="281" r:id="rId27"/>
    <p:sldId id="283" r:id="rId28"/>
    <p:sldId id="302" r:id="rId29"/>
    <p:sldId id="285" r:id="rId30"/>
    <p:sldId id="286" r:id="rId31"/>
    <p:sldId id="303" r:id="rId32"/>
    <p:sldId id="288" r:id="rId33"/>
    <p:sldId id="289" r:id="rId34"/>
    <p:sldId id="290" r:id="rId35"/>
    <p:sldId id="291" r:id="rId36"/>
    <p:sldId id="292" r:id="rId37"/>
  </p:sldIdLst>
  <p:sldSz cx="9144000" cy="5143500" type="screen16x9"/>
  <p:notesSz cx="6858000" cy="9144000"/>
  <p:embeddedFontLst>
    <p:embeddedFont>
      <p:font typeface="Microsoft YaHei" panose="020B0503020204020204" charset="-122"/>
      <p:regular r:id="rId42"/>
    </p:embeddedFont>
    <p:embeddedFont>
      <p:font typeface="Hind" panose="02000000000000000000"/>
      <p:regular r:id="rId43"/>
      <p:bold r:id="rId44"/>
    </p:embeddedFont>
    <p:embeddedFont>
      <p:font typeface="Comic Sans MS" panose="030F0702030302020204"/>
      <p:regular r:id="rId45"/>
    </p:embeddedFont>
    <p:embeddedFont>
      <p:font typeface="Calibri" panose="020F0502020204030204"/>
      <p:regular r:id="rId46"/>
      <p:bold r:id="rId47"/>
      <p:italic r:id="rId48"/>
      <p:boldItalic r:id="rId49"/>
    </p:embeddedFont>
    <p:embeddedFont>
      <p:font typeface="Fira Sans Medium" panose="020B0603050000020004"/>
      <p:regular r:id="rId50"/>
      <p:bold r:id="rId51"/>
      <p:italic r:id="rId52"/>
      <p:boldItalic r:id="rId53"/>
    </p:embeddedFont>
    <p:embeddedFont>
      <p:font typeface="Fira Sans" panose="020B0503050000020004"/>
      <p:regular r:id="rId54"/>
      <p:bold r:id="rId55"/>
      <p:italic r:id="rId56"/>
      <p:boldItalic r:id="rId57"/>
    </p:embeddedFont>
    <p:embeddedFont>
      <p:font typeface="Fira Sans Extra Condensed" panose="020B0503050000020004"/>
      <p:regular r:id="rId58"/>
      <p:bold r:id="rId59"/>
      <p:boldItalic r:id="rId60"/>
    </p:embeddedFont>
    <p:embeddedFont>
      <p:font typeface="Fira Sans Extra Condensed" panose="020B0503050000020004" pitchFamily="34" charset="0"/>
      <p:regular r:id="rId61"/>
      <p:bold r:id="rId62"/>
      <p:boldItalic r:id="rId63"/>
    </p:embeddedFont>
    <p:embeddedFont>
      <p:font typeface="Fira Sans Extra Condensed Medium" panose="020B0603050000020004"/>
      <p:regular r:id="rId64"/>
      <p:bold r:id="rId65"/>
      <p:boldItalic r:id="rId66"/>
    </p:embeddedFont>
    <p:embeddedFont>
      <p:font typeface="Algerian" panose="04020705040A02060702"/>
      <p:regular r:id="rId67"/>
    </p:embeddedFont>
    <p:embeddedFont>
      <p:font typeface="Malgun Gothic" panose="020B0503020000020004" charset="-127"/>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62" userDrawn="1">
          <p15:clr>
            <a:srgbClr val="A4A3A4"/>
          </p15:clr>
        </p15:guide>
        <p15:guide id="2" pos="28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snapToGrid="0" showGuides="1">
      <p:cViewPr>
        <p:scale>
          <a:sx n="140" d="100"/>
          <a:sy n="140" d="100"/>
        </p:scale>
        <p:origin x="124" y="-1036"/>
      </p:cViewPr>
      <p:guideLst>
        <p:guide orient="horz" pos="1562"/>
        <p:guide pos="2870"/>
      </p:guideLst>
    </p:cSldViewPr>
  </p:slideViewPr>
  <p:notesTextViewPr>
    <p:cViewPr>
      <p:scale>
        <a:sx n="1" d="1"/>
        <a:sy n="1" d="1"/>
      </p:scale>
      <p:origin x="0" y="0"/>
    </p:cViewPr>
  </p:notesTextViewPr>
  <p:sorterViewPr>
    <p:cViewPr>
      <p:scale>
        <a:sx n="100" d="100"/>
        <a:sy n="100" d="100"/>
      </p:scale>
      <p:origin x="0" y="-496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font" Target="fonts/font27.fntdata"/><Relationship Id="rId67" Type="http://schemas.openxmlformats.org/officeDocument/2006/relationships/font" Target="fonts/font26.fntdata"/><Relationship Id="rId66" Type="http://schemas.openxmlformats.org/officeDocument/2006/relationships/font" Target="fonts/font25.fntdata"/><Relationship Id="rId65" Type="http://schemas.openxmlformats.org/officeDocument/2006/relationships/font" Target="fonts/font24.fntdata"/><Relationship Id="rId64" Type="http://schemas.openxmlformats.org/officeDocument/2006/relationships/font" Target="fonts/font23.fntdata"/><Relationship Id="rId63" Type="http://schemas.openxmlformats.org/officeDocument/2006/relationships/font" Target="fonts/font22.fntdata"/><Relationship Id="rId62" Type="http://schemas.openxmlformats.org/officeDocument/2006/relationships/font" Target="fonts/font21.fntdata"/><Relationship Id="rId61" Type="http://schemas.openxmlformats.org/officeDocument/2006/relationships/font" Target="fonts/font20.fntdata"/><Relationship Id="rId60" Type="http://schemas.openxmlformats.org/officeDocument/2006/relationships/font" Target="fonts/font19.fntdata"/><Relationship Id="rId6" Type="http://schemas.openxmlformats.org/officeDocument/2006/relationships/slide" Target="slides/slide3.xml"/><Relationship Id="rId59" Type="http://schemas.openxmlformats.org/officeDocument/2006/relationships/font" Target="fonts/font18.fntdata"/><Relationship Id="rId58" Type="http://schemas.openxmlformats.org/officeDocument/2006/relationships/font" Target="fonts/font17.fntdata"/><Relationship Id="rId57" Type="http://schemas.openxmlformats.org/officeDocument/2006/relationships/font" Target="fonts/font16.fntdata"/><Relationship Id="rId56" Type="http://schemas.openxmlformats.org/officeDocument/2006/relationships/font" Target="fonts/font15.fntdata"/><Relationship Id="rId55" Type="http://schemas.openxmlformats.org/officeDocument/2006/relationships/font" Target="fonts/font14.fntdata"/><Relationship Id="rId54" Type="http://schemas.openxmlformats.org/officeDocument/2006/relationships/font" Target="fonts/font13.fntdata"/><Relationship Id="rId53" Type="http://schemas.openxmlformats.org/officeDocument/2006/relationships/font" Target="fonts/font12.fntdata"/><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2.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992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92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48591" name="Google Shape;107;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pPr>
            <a:r>
              <a:rPr lang="fr-FR" altLang="en-US"/>
              <a:t>Bonjour, </a:t>
            </a:r>
            <a:r>
              <a:rPr lang="en-US" altLang="fr-FR"/>
              <a:t>Je vous exprime ma sinc</a:t>
            </a:r>
            <a:r>
              <a:rPr lang="en-US" altLang="en-US"/>
              <a:t>è</a:t>
            </a:r>
            <a:r>
              <a:rPr lang="en-US" altLang="fr-FR"/>
              <a:t>re reconnaissance pour l'honneur que vous me faites en </a:t>
            </a:r>
            <a:r>
              <a:rPr lang="fr-FR" altLang="en-US"/>
              <a:t>accepetant d’étre membre de </a:t>
            </a:r>
            <a:r>
              <a:rPr lang="en-US" altLang="fr-FR"/>
              <a:t> ce jury et pour le temps que vous consacrez à l'</a:t>
            </a:r>
            <a:r>
              <a:rPr lang="en-US" altLang="en-US"/>
              <a:t>é</a:t>
            </a:r>
            <a:r>
              <a:rPr lang="en-US" altLang="fr-FR"/>
              <a:t>valuation de mes travaux. Je tiens tout particuli</a:t>
            </a:r>
            <a:r>
              <a:rPr lang="en-US" altLang="en-US"/>
              <a:t>è</a:t>
            </a:r>
            <a:r>
              <a:rPr lang="en-US" altLang="fr-FR"/>
              <a:t>rement à t</a:t>
            </a:r>
            <a:r>
              <a:rPr lang="en-US" altLang="en-US"/>
              <a:t>é</a:t>
            </a:r>
            <a:r>
              <a:rPr lang="en-US" altLang="fr-FR"/>
              <a:t>moigner ma profonde gratitude à Madame Wissel Bey, dont l'expertise, l'accompagnement rigoureux et les conseils avis</a:t>
            </a:r>
            <a:r>
              <a:rPr lang="en-US" altLang="en-US"/>
              <a:t>é</a:t>
            </a:r>
            <a:r>
              <a:rPr lang="en-US" altLang="fr-FR"/>
              <a:t>s ont </a:t>
            </a:r>
            <a:r>
              <a:rPr lang="en-US" altLang="en-US"/>
              <a:t>é</a:t>
            </a:r>
            <a:r>
              <a:rPr lang="en-US" altLang="fr-FR"/>
              <a:t>t</a:t>
            </a:r>
            <a:r>
              <a:rPr lang="en-US" altLang="en-US"/>
              <a:t>é</a:t>
            </a:r>
            <a:r>
              <a:rPr lang="en-US" altLang="fr-FR"/>
              <a:t> d</a:t>
            </a:r>
            <a:r>
              <a:rPr lang="en-US" altLang="en-US"/>
              <a:t>é</a:t>
            </a:r>
            <a:r>
              <a:rPr lang="en-US" altLang="fr-FR"/>
              <a:t>terminants dans la r</a:t>
            </a:r>
            <a:r>
              <a:rPr lang="en-US" altLang="en-US"/>
              <a:t>é</a:t>
            </a:r>
            <a:r>
              <a:rPr lang="en-US" altLang="fr-FR"/>
              <a:t>alisation de ce projet de recherche. Les travaux que j'ai l'honneur de vous pr</a:t>
            </a:r>
            <a:r>
              <a:rPr lang="en-US" altLang="en-US"/>
              <a:t>é</a:t>
            </a:r>
            <a:r>
              <a:rPr lang="en-US" altLang="fr-FR"/>
              <a:t>senter aujourd'hui, portant sur </a:t>
            </a:r>
            <a:r>
              <a:rPr lang="en-US" altLang="en-US"/>
              <a:t>«</a:t>
            </a:r>
            <a:r>
              <a:rPr lang="en-US" altLang="fr-FR"/>
              <a:t> L'</a:t>
            </a:r>
            <a:r>
              <a:rPr lang="en-US" altLang="en-US"/>
              <a:t>é</a:t>
            </a:r>
            <a:r>
              <a:rPr lang="en-US" altLang="fr-FR"/>
              <a:t>tude et l'impl</a:t>
            </a:r>
            <a:r>
              <a:rPr lang="en-US" altLang="en-US"/>
              <a:t>é</a:t>
            </a:r>
            <a:r>
              <a:rPr lang="en-US" altLang="fr-FR"/>
              <a:t>mentation d'algorithmes intelligents de navigation autonome d'un robot mobile </a:t>
            </a:r>
            <a:r>
              <a:rPr lang="en-US" altLang="en-US"/>
              <a:t>»</a:t>
            </a:r>
            <a:r>
              <a:rPr lang="en-US" altLang="fr-FR"/>
              <a:t>, s'inscrivent dans le cadre de mon m</a:t>
            </a:r>
            <a:r>
              <a:rPr lang="en-US" altLang="en-US"/>
              <a:t>é</a:t>
            </a:r>
            <a:r>
              <a:rPr lang="en-US" altLang="fr-FR"/>
              <a:t>moire de mast</a:t>
            </a:r>
            <a:r>
              <a:rPr lang="en-US" altLang="en-US"/>
              <a:t>è</a:t>
            </a:r>
            <a:r>
              <a:rPr lang="en-US" altLang="fr-FR"/>
              <a:t>re de recherche en robotique, informatique et syst</a:t>
            </a:r>
            <a:r>
              <a:rPr lang="en-US" altLang="en-US"/>
              <a:t>è</a:t>
            </a:r>
            <a:r>
              <a:rPr lang="en-US" altLang="fr-FR"/>
              <a:t>mes de communication.</a:t>
            </a:r>
            <a:endParaRPr lang="en-US" altLang="fr-FR"/>
          </a:p>
        </p:txBody>
      </p:sp>
      <p:sp>
        <p:nvSpPr>
          <p:cNvPr id="1048592" name="Google Shape;1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1049062" name="Google Shape;67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Les robots autonomes se classifient en plusieurs catégories, chacune répondant à des besoins spécifiques. Dans le secteur industriel, des robots tels que les AGV de Fetch Robotics. Les robots de service, comme Pepper, Pour l'exploration, des robots comme le Rover Perseverance de la NASA et Spot de Boston . Les drones autonomes, Enfin, les véhicules autonomes,</a:t>
            </a:r>
            <a:endParaRPr lang="en-US" altLang="fr-FR"/>
          </a:p>
        </p:txBody>
      </p:sp>
      <p:sp>
        <p:nvSpPr>
          <p:cNvPr id="1049063" name="Google Shape;6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5"/>
        <p:cNvGrpSpPr/>
        <p:nvPr/>
      </p:nvGrpSpPr>
      <p:grpSpPr>
        <a:xfrm>
          <a:off x="0" y="0"/>
          <a:ext cx="0" cy="0"/>
          <a:chOff x="0" y="0"/>
          <a:chExt cx="0" cy="0"/>
        </a:xfrm>
      </p:grpSpPr>
      <p:sp>
        <p:nvSpPr>
          <p:cNvPr id="1049083" name="Google Shape;74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084" name="Google Shape;74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r>
              <a:rPr lang="fr-FR"/>
              <a:t>Les capteurs jouent un rôle essentiel pour permettre aux robots autonomes de percevoir leur environnement et leur état interne.
Il y a d'abord les capteurs proprioceptifs, qui mesurent l'état du robot lui-même : la centrale inertielle IMU , les capteurs de position des articulations, et les capteurs de couple/force pour.
Ensuite, les capteurs extéroceptifs analysent l'environnement extérieur : les caméras, les LiDARs,  les capteurs ultrasoniques, et les capteurs tactiles 
</a:t>
            </a:r>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5"/>
        <p:cNvGrpSpPr/>
        <p:nvPr/>
      </p:nvGrpSpPr>
      <p:grpSpPr>
        <a:xfrm>
          <a:off x="0" y="0"/>
          <a:ext cx="0" cy="0"/>
          <a:chOff x="0" y="0"/>
          <a:chExt cx="0" cy="0"/>
        </a:xfrm>
      </p:grpSpPr>
      <p:sp>
        <p:nvSpPr>
          <p:cNvPr id="1049104" name="Google Shape;74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05" name="Google Shape;74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altLang="fr-FR" dirty="0"/>
              <a:t>Les </a:t>
            </a:r>
            <a:r>
              <a:rPr lang="en-US" altLang="fr-FR" dirty="0" err="1"/>
              <a:t>actionneurs</a:t>
            </a:r>
            <a:r>
              <a:rPr lang="en-US" altLang="fr-FR" dirty="0"/>
              <a:t> constituent les "muscles" du robot, </a:t>
            </a:r>
            <a:r>
              <a:rPr lang="en-US" altLang="fr-FR" dirty="0" err="1"/>
              <a:t>lui</a:t>
            </a:r>
            <a:r>
              <a:rPr lang="en-US" altLang="fr-FR" dirty="0"/>
              <a:t> </a:t>
            </a:r>
            <a:r>
              <a:rPr lang="en-US" altLang="fr-FR" dirty="0" err="1"/>
              <a:t>permettant</a:t>
            </a:r>
            <a:r>
              <a:rPr lang="en-US" altLang="fr-FR" dirty="0"/>
              <a:t> </a:t>
            </a:r>
            <a:r>
              <a:rPr lang="en-US" altLang="fr-FR" dirty="0" err="1"/>
              <a:t>d'interagir</a:t>
            </a:r>
            <a:r>
              <a:rPr lang="en-US" altLang="fr-FR" dirty="0"/>
              <a:t> avec son environnement. Les </a:t>
            </a:r>
            <a:r>
              <a:rPr lang="en-US" altLang="fr-FR" dirty="0" err="1"/>
              <a:t>moteurs</a:t>
            </a:r>
            <a:r>
              <a:rPr lang="en-US" altLang="fr-FR" dirty="0"/>
              <a:t> </a:t>
            </a:r>
            <a:r>
              <a:rPr lang="en-US" altLang="fr-FR" dirty="0" err="1"/>
              <a:t>électriques</a:t>
            </a:r>
            <a:r>
              <a:rPr lang="en-US" altLang="fr-FR" dirty="0"/>
              <a:t> , les </a:t>
            </a:r>
            <a:r>
              <a:rPr lang="en-US" altLang="fr-FR" dirty="0" err="1"/>
              <a:t>servomoteurs</a:t>
            </a:r>
            <a:r>
              <a:rPr lang="en-US" altLang="fr-FR" dirty="0"/>
              <a:t> . Les </a:t>
            </a:r>
            <a:r>
              <a:rPr lang="en-US" altLang="fr-FR" dirty="0" err="1"/>
              <a:t>vérins</a:t>
            </a:r>
            <a:r>
              <a:rPr lang="en-US" altLang="fr-FR" dirty="0"/>
              <a:t> , et les </a:t>
            </a:r>
            <a:r>
              <a:rPr lang="en-US" altLang="fr-FR" dirty="0" err="1"/>
              <a:t>pinces</a:t>
            </a:r>
            <a:r>
              <a:rPr lang="en-US" altLang="fr-FR" dirty="0"/>
              <a:t> </a:t>
            </a:r>
            <a:r>
              <a:rPr lang="en-US" altLang="fr-FR" dirty="0" err="1"/>
              <a:t>ainsi</a:t>
            </a:r>
            <a:r>
              <a:rPr lang="en-US" altLang="fr-FR" dirty="0"/>
              <a:t> </a:t>
            </a:r>
            <a:r>
              <a:rPr lang="en-US" altLang="fr-FR" dirty="0" err="1"/>
              <a:t>que</a:t>
            </a:r>
            <a:r>
              <a:rPr lang="en-US" altLang="fr-FR" dirty="0"/>
              <a:t> les </a:t>
            </a:r>
            <a:r>
              <a:rPr lang="en-US" altLang="fr-FR" dirty="0" err="1"/>
              <a:t>préhenseurs</a:t>
            </a:r>
            <a:r>
              <a:rPr lang="en-US" altLang="fr-FR" dirty="0"/>
              <a:t>. </a:t>
            </a:r>
            <a:endParaRPr lang="en-US" alt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
        <p:cNvGrpSpPr/>
        <p:nvPr/>
      </p:nvGrpSpPr>
      <p:grpSpPr>
        <a:xfrm>
          <a:off x="0" y="0"/>
          <a:ext cx="0" cy="0"/>
          <a:chOff x="0" y="0"/>
          <a:chExt cx="0" cy="0"/>
        </a:xfrm>
      </p:grpSpPr>
      <p:sp>
        <p:nvSpPr>
          <p:cNvPr id="1049126" name="Google Shape;90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27" name="Google Shape;9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7"/>
        <p:cNvGrpSpPr/>
        <p:nvPr/>
      </p:nvGrpSpPr>
      <p:grpSpPr>
        <a:xfrm>
          <a:off x="0" y="0"/>
          <a:ext cx="0" cy="0"/>
          <a:chOff x="0" y="0"/>
          <a:chExt cx="0" cy="0"/>
        </a:xfrm>
      </p:grpSpPr>
      <p:sp>
        <p:nvSpPr>
          <p:cNvPr id="1049146" name="Google Shape;90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47" name="Google Shape;9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smtClean="0"/>
              <a:t>
L'autonomie énergétique est cruciale pour un robot. 
On peut utiliser une diversité des batteries pour assurer l'alimentation de différentes composantes de robot par exemple 
</a:t>
            </a:r>
            <a:endParaRPr lang="fr-FR"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1"/>
        <p:cNvGrpSpPr/>
        <p:nvPr/>
      </p:nvGrpSpPr>
      <p:grpSpPr>
        <a:xfrm>
          <a:off x="0" y="0"/>
          <a:ext cx="0" cy="0"/>
          <a:chOff x="0" y="0"/>
          <a:chExt cx="0" cy="0"/>
        </a:xfrm>
      </p:grpSpPr>
      <p:sp>
        <p:nvSpPr>
          <p:cNvPr id="1049163" name="Google Shape;113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64" name="Google Shape;113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altLang="fr-FR" dirty="0" err="1"/>
              <a:t>L'environnement</a:t>
            </a:r>
            <a:r>
              <a:rPr lang="en-US" altLang="fr-FR" dirty="0"/>
              <a:t> </a:t>
            </a:r>
            <a:r>
              <a:rPr lang="en-US" altLang="fr-FR" dirty="0" err="1"/>
              <a:t>logiciel</a:t>
            </a:r>
            <a:r>
              <a:rPr lang="en-US" altLang="fr-FR" dirty="0"/>
              <a:t> de </a:t>
            </a:r>
            <a:r>
              <a:rPr lang="en-US" altLang="fr-FR" dirty="0" err="1"/>
              <a:t>notre</a:t>
            </a:r>
            <a:r>
              <a:rPr lang="en-US" altLang="fr-FR" dirty="0"/>
              <a:t> </a:t>
            </a:r>
            <a:r>
              <a:rPr lang="en-US" altLang="fr-FR" dirty="0" err="1"/>
              <a:t>syst</a:t>
            </a:r>
            <a:r>
              <a:rPr lang="en-US" altLang="en-US" dirty="0" err="1"/>
              <a:t>è</a:t>
            </a:r>
            <a:r>
              <a:rPr lang="en-US" altLang="fr-FR" dirty="0" err="1"/>
              <a:t>me</a:t>
            </a:r>
            <a:r>
              <a:rPr lang="en-US" altLang="fr-FR" dirty="0"/>
              <a:t> repose </a:t>
            </a:r>
            <a:r>
              <a:rPr lang="en-US" altLang="fr-FR" dirty="0" err="1"/>
              <a:t>sur</a:t>
            </a:r>
            <a:r>
              <a:rPr lang="en-US" altLang="fr-FR" dirty="0"/>
              <a:t> </a:t>
            </a:r>
            <a:r>
              <a:rPr lang="en-US" altLang="fr-FR" dirty="0" err="1"/>
              <a:t>trois</a:t>
            </a:r>
            <a:r>
              <a:rPr lang="en-US" altLang="fr-FR" dirty="0"/>
              <a:t> </a:t>
            </a:r>
            <a:r>
              <a:rPr lang="en-US" altLang="fr-FR" dirty="0" err="1"/>
              <a:t>outils</a:t>
            </a:r>
            <a:r>
              <a:rPr lang="en-US" altLang="fr-FR" dirty="0"/>
              <a:t> </a:t>
            </a:r>
            <a:r>
              <a:rPr lang="en-US" altLang="fr-FR" dirty="0" err="1"/>
              <a:t>essentiels</a:t>
            </a:r>
            <a:r>
              <a:rPr lang="en-US" altLang="fr-FR" dirty="0"/>
              <a:t> :</a:t>
            </a:r>
            <a:endParaRPr lang="en-US" altLang="fr-FR" dirty="0"/>
          </a:p>
          <a:p>
            <a:pPr marL="0" marR="0" lvl="0" indent="0" algn="l" rtl="0">
              <a:lnSpc>
                <a:spcPct val="100000"/>
              </a:lnSpc>
              <a:spcBef>
                <a:spcPts val="0"/>
              </a:spcBef>
              <a:spcAft>
                <a:spcPts val="0"/>
              </a:spcAft>
              <a:buClr>
                <a:srgbClr val="000000"/>
              </a:buClr>
              <a:buSzPts val="1100"/>
              <a:buFont typeface="Arial" panose="020B0604020202020204"/>
              <a:buNone/>
            </a:pPr>
            <a:endParaRPr lang="en-US" altLang="fr-FR" dirty="0"/>
          </a:p>
          <a:p>
            <a:pPr marL="0" marR="0" lvl="0" indent="0" algn="l" rtl="0">
              <a:lnSpc>
                <a:spcPct val="100000"/>
              </a:lnSpc>
              <a:spcBef>
                <a:spcPts val="0"/>
              </a:spcBef>
              <a:spcAft>
                <a:spcPts val="0"/>
              </a:spcAft>
              <a:buClr>
                <a:srgbClr val="000000"/>
              </a:buClr>
              <a:buSzPts val="1100"/>
              <a:buFont typeface="Arial" panose="020B0604020202020204"/>
              <a:buNone/>
            </a:pPr>
            <a:r>
              <a:rPr lang="en-US" altLang="fr-FR" dirty="0"/>
              <a:t>ROS (Robot Operating System) : </a:t>
            </a:r>
            <a:r>
              <a:rPr lang="en-US" altLang="fr-FR" dirty="0" err="1"/>
              <a:t>Ce</a:t>
            </a:r>
            <a:r>
              <a:rPr lang="en-US" altLang="fr-FR" dirty="0"/>
              <a:t> framework principal de </a:t>
            </a:r>
            <a:r>
              <a:rPr lang="en-US" altLang="fr-FR" dirty="0" err="1"/>
              <a:t>d</a:t>
            </a:r>
            <a:r>
              <a:rPr lang="en-US" altLang="en-US" dirty="0" err="1"/>
              <a:t>é</a:t>
            </a:r>
            <a:r>
              <a:rPr lang="en-US" altLang="fr-FR" dirty="0" err="1"/>
              <a:t>veloppement</a:t>
            </a:r>
            <a:r>
              <a:rPr lang="en-US" altLang="fr-FR" dirty="0"/>
              <a:t> </a:t>
            </a:r>
            <a:r>
              <a:rPr lang="en-US" altLang="fr-FR" dirty="0" err="1"/>
              <a:t>est</a:t>
            </a:r>
            <a:r>
              <a:rPr lang="en-US" altLang="fr-FR" dirty="0"/>
              <a:t> un middleware open-source qui </a:t>
            </a:r>
            <a:r>
              <a:rPr lang="en-US" altLang="fr-FR" dirty="0" err="1"/>
              <a:t>fournit</a:t>
            </a:r>
            <a:r>
              <a:rPr lang="en-US" altLang="fr-FR" dirty="0"/>
              <a:t> les </a:t>
            </a:r>
            <a:r>
              <a:rPr lang="en-US" altLang="fr-FR" dirty="0" err="1"/>
              <a:t>biblioth</a:t>
            </a:r>
            <a:r>
              <a:rPr lang="en-US" altLang="en-US" dirty="0" err="1"/>
              <a:t>è</a:t>
            </a:r>
            <a:r>
              <a:rPr lang="en-US" altLang="fr-FR" dirty="0" err="1"/>
              <a:t>ques</a:t>
            </a:r>
            <a:r>
              <a:rPr lang="en-US" altLang="fr-FR" dirty="0"/>
              <a:t> et </a:t>
            </a:r>
            <a:r>
              <a:rPr lang="en-US" altLang="fr-FR" dirty="0" err="1"/>
              <a:t>outils</a:t>
            </a:r>
            <a:r>
              <a:rPr lang="en-US" altLang="fr-FR" dirty="0"/>
              <a:t> </a:t>
            </a:r>
            <a:r>
              <a:rPr lang="en-US" altLang="fr-FR" dirty="0" err="1"/>
              <a:t>n</a:t>
            </a:r>
            <a:r>
              <a:rPr lang="en-US" altLang="en-US" dirty="0" err="1"/>
              <a:t>é</a:t>
            </a:r>
            <a:r>
              <a:rPr lang="en-US" altLang="fr-FR" dirty="0" err="1"/>
              <a:t>cessaires</a:t>
            </a:r>
            <a:r>
              <a:rPr lang="en-US" altLang="fr-FR" dirty="0"/>
              <a:t> à la </a:t>
            </a:r>
            <a:r>
              <a:rPr lang="en-US" altLang="fr-FR" dirty="0" err="1"/>
              <a:t>cr</a:t>
            </a:r>
            <a:r>
              <a:rPr lang="en-US" altLang="en-US" dirty="0" err="1"/>
              <a:t>é</a:t>
            </a:r>
            <a:r>
              <a:rPr lang="en-US" altLang="fr-FR" dirty="0" err="1"/>
              <a:t>ation</a:t>
            </a:r>
            <a:r>
              <a:rPr lang="en-US" altLang="fr-FR" dirty="0"/>
              <a:t> </a:t>
            </a:r>
            <a:r>
              <a:rPr lang="en-US" altLang="fr-FR" dirty="0" err="1"/>
              <a:t>d'applications</a:t>
            </a:r>
            <a:r>
              <a:rPr lang="en-US" altLang="fr-FR" dirty="0"/>
              <a:t> </a:t>
            </a:r>
            <a:r>
              <a:rPr lang="en-US" altLang="fr-FR" dirty="0" err="1"/>
              <a:t>robotiques</a:t>
            </a:r>
            <a:r>
              <a:rPr lang="en-US" altLang="fr-FR" dirty="0"/>
              <a:t>.</a:t>
            </a:r>
            <a:endParaRPr lang="en-US" altLang="fr-FR" dirty="0"/>
          </a:p>
          <a:p>
            <a:pPr marL="0" marR="0" lvl="0" indent="0" algn="l" rtl="0">
              <a:lnSpc>
                <a:spcPct val="100000"/>
              </a:lnSpc>
              <a:spcBef>
                <a:spcPts val="0"/>
              </a:spcBef>
              <a:spcAft>
                <a:spcPts val="0"/>
              </a:spcAft>
              <a:buClr>
                <a:srgbClr val="000000"/>
              </a:buClr>
              <a:buSzPts val="1100"/>
              <a:buFont typeface="Arial" panose="020B0604020202020204"/>
              <a:buNone/>
            </a:pPr>
            <a:r>
              <a:rPr lang="en-US" altLang="fr-FR" dirty="0"/>
              <a:t>Gazebo : </a:t>
            </a:r>
            <a:r>
              <a:rPr lang="en-US" altLang="fr-FR" dirty="0" err="1"/>
              <a:t>Ce</a:t>
            </a:r>
            <a:r>
              <a:rPr lang="en-US" altLang="fr-FR" dirty="0"/>
              <a:t> </a:t>
            </a:r>
            <a:r>
              <a:rPr lang="en-US" altLang="fr-FR" dirty="0" err="1"/>
              <a:t>simulateur</a:t>
            </a:r>
            <a:r>
              <a:rPr lang="en-US" altLang="fr-FR" dirty="0"/>
              <a:t> 3D </a:t>
            </a:r>
            <a:r>
              <a:rPr lang="en-US" altLang="fr-FR" dirty="0" err="1"/>
              <a:t>permet</a:t>
            </a:r>
            <a:r>
              <a:rPr lang="en-US" altLang="fr-FR" dirty="0"/>
              <a:t> de tester et </a:t>
            </a:r>
            <a:r>
              <a:rPr lang="en-US" altLang="fr-FR" dirty="0" err="1"/>
              <a:t>valider</a:t>
            </a:r>
            <a:r>
              <a:rPr lang="en-US" altLang="fr-FR" dirty="0"/>
              <a:t> les </a:t>
            </a:r>
            <a:r>
              <a:rPr lang="en-US" altLang="fr-FR" dirty="0" err="1"/>
              <a:t>algorithmes</a:t>
            </a:r>
            <a:r>
              <a:rPr lang="en-US" altLang="fr-FR" dirty="0"/>
              <a:t> de navigation </a:t>
            </a:r>
            <a:r>
              <a:rPr lang="en-US" altLang="fr-FR" dirty="0" err="1"/>
              <a:t>dans</a:t>
            </a:r>
            <a:r>
              <a:rPr lang="en-US" altLang="fr-FR" dirty="0"/>
              <a:t> un environnement </a:t>
            </a:r>
            <a:r>
              <a:rPr lang="en-US" altLang="fr-FR" dirty="0" err="1"/>
              <a:t>virtuel</a:t>
            </a:r>
            <a:r>
              <a:rPr lang="en-US" altLang="fr-FR" dirty="0"/>
              <a:t> </a:t>
            </a:r>
            <a:r>
              <a:rPr lang="en-US" altLang="fr-FR" dirty="0" err="1"/>
              <a:t>avant</a:t>
            </a:r>
            <a:r>
              <a:rPr lang="en-US" altLang="fr-FR" dirty="0"/>
              <a:t> </a:t>
            </a:r>
            <a:r>
              <a:rPr lang="en-US" altLang="fr-FR" dirty="0" err="1"/>
              <a:t>leur</a:t>
            </a:r>
            <a:r>
              <a:rPr lang="en-US" altLang="fr-FR" dirty="0"/>
              <a:t> </a:t>
            </a:r>
            <a:r>
              <a:rPr lang="en-US" altLang="fr-FR" dirty="0" err="1"/>
              <a:t>d</a:t>
            </a:r>
            <a:r>
              <a:rPr lang="en-US" altLang="en-US" dirty="0" err="1"/>
              <a:t>é</a:t>
            </a:r>
            <a:r>
              <a:rPr lang="en-US" altLang="fr-FR" dirty="0" err="1"/>
              <a:t>ploiement</a:t>
            </a:r>
            <a:r>
              <a:rPr lang="en-US" altLang="fr-FR" dirty="0"/>
              <a:t> </a:t>
            </a:r>
            <a:r>
              <a:rPr lang="en-US" altLang="fr-FR" dirty="0" err="1"/>
              <a:t>sur</a:t>
            </a:r>
            <a:r>
              <a:rPr lang="en-US" altLang="fr-FR" dirty="0"/>
              <a:t> le robot </a:t>
            </a:r>
            <a:r>
              <a:rPr lang="en-US" altLang="fr-FR" dirty="0" err="1"/>
              <a:t>r</a:t>
            </a:r>
            <a:r>
              <a:rPr lang="en-US" altLang="en-US" dirty="0" err="1"/>
              <a:t>é</a:t>
            </a:r>
            <a:r>
              <a:rPr lang="en-US" altLang="fr-FR" dirty="0" err="1"/>
              <a:t>el</a:t>
            </a:r>
            <a:r>
              <a:rPr lang="en-US" altLang="fr-FR" dirty="0"/>
              <a:t>. Il </a:t>
            </a:r>
            <a:r>
              <a:rPr lang="en-US" altLang="fr-FR" dirty="0" err="1"/>
              <a:t>offre</a:t>
            </a:r>
            <a:r>
              <a:rPr lang="en-US" altLang="fr-FR" dirty="0"/>
              <a:t> la </a:t>
            </a:r>
            <a:r>
              <a:rPr lang="en-US" altLang="fr-FR" dirty="0" err="1"/>
              <a:t>possibilit</a:t>
            </a:r>
            <a:r>
              <a:rPr lang="en-US" altLang="en-US" dirty="0" err="1"/>
              <a:t>é</a:t>
            </a:r>
            <a:r>
              <a:rPr lang="en-US" altLang="fr-FR" dirty="0"/>
              <a:t> de </a:t>
            </a:r>
            <a:r>
              <a:rPr lang="en-US" altLang="fr-FR" dirty="0" err="1"/>
              <a:t>mod</a:t>
            </a:r>
            <a:r>
              <a:rPr lang="en-US" altLang="en-US" dirty="0" err="1"/>
              <a:t>é</a:t>
            </a:r>
            <a:r>
              <a:rPr lang="en-US" altLang="fr-FR" dirty="0" err="1"/>
              <a:t>liser</a:t>
            </a:r>
            <a:r>
              <a:rPr lang="en-US" altLang="fr-FR" dirty="0"/>
              <a:t> le robot </a:t>
            </a:r>
            <a:r>
              <a:rPr lang="en-US" altLang="fr-FR" dirty="0" err="1"/>
              <a:t>ainsi</a:t>
            </a:r>
            <a:r>
              <a:rPr lang="en-US" altLang="fr-FR" dirty="0"/>
              <a:t> </a:t>
            </a:r>
            <a:r>
              <a:rPr lang="en-US" altLang="fr-FR" dirty="0" err="1"/>
              <a:t>que</a:t>
            </a:r>
            <a:r>
              <a:rPr lang="en-US" altLang="fr-FR" dirty="0"/>
              <a:t> </a:t>
            </a:r>
            <a:r>
              <a:rPr lang="en-US" altLang="fr-FR" dirty="0" err="1"/>
              <a:t>l'environnement</a:t>
            </a:r>
            <a:r>
              <a:rPr lang="en-US" altLang="fr-FR" dirty="0"/>
              <a:t> </a:t>
            </a:r>
            <a:r>
              <a:rPr lang="en-US" altLang="fr-FR" dirty="0" err="1"/>
              <a:t>dans</a:t>
            </a:r>
            <a:r>
              <a:rPr lang="en-US" altLang="fr-FR" dirty="0"/>
              <a:t> </a:t>
            </a:r>
            <a:r>
              <a:rPr lang="en-US" altLang="fr-FR" dirty="0" err="1"/>
              <a:t>lequel</a:t>
            </a:r>
            <a:r>
              <a:rPr lang="en-US" altLang="fr-FR" dirty="0"/>
              <a:t> </a:t>
            </a:r>
            <a:r>
              <a:rPr lang="en-US" altLang="fr-FR" dirty="0" err="1"/>
              <a:t>il</a:t>
            </a:r>
            <a:r>
              <a:rPr lang="en-US" altLang="fr-FR" dirty="0"/>
              <a:t> </a:t>
            </a:r>
            <a:r>
              <a:rPr lang="en-US" altLang="en-US" dirty="0" err="1"/>
              <a:t>é</a:t>
            </a:r>
            <a:r>
              <a:rPr lang="en-US" altLang="fr-FR" dirty="0" err="1"/>
              <a:t>voluera</a:t>
            </a:r>
            <a:r>
              <a:rPr lang="en-US" altLang="fr-FR" dirty="0"/>
              <a:t>.</a:t>
            </a:r>
            <a:endParaRPr lang="en-US" altLang="fr-FR" dirty="0"/>
          </a:p>
          <a:p>
            <a:pPr marL="0" marR="0" lvl="0" indent="0" algn="l" rtl="0">
              <a:lnSpc>
                <a:spcPct val="100000"/>
              </a:lnSpc>
              <a:spcBef>
                <a:spcPts val="0"/>
              </a:spcBef>
              <a:spcAft>
                <a:spcPts val="0"/>
              </a:spcAft>
              <a:buClr>
                <a:srgbClr val="000000"/>
              </a:buClr>
              <a:buSzPts val="1100"/>
              <a:buFont typeface="Arial" panose="020B0604020202020204"/>
              <a:buNone/>
            </a:pPr>
            <a:r>
              <a:rPr lang="en-US" altLang="fr-FR" dirty="0" err="1"/>
              <a:t>RViz</a:t>
            </a:r>
            <a:r>
              <a:rPr lang="en-US" altLang="fr-FR" dirty="0"/>
              <a:t> : </a:t>
            </a:r>
            <a:r>
              <a:rPr lang="en-US" altLang="fr-FR" dirty="0" err="1"/>
              <a:t>Cet</a:t>
            </a:r>
            <a:r>
              <a:rPr lang="en-US" altLang="fr-FR" dirty="0"/>
              <a:t> </a:t>
            </a:r>
            <a:r>
              <a:rPr lang="en-US" altLang="fr-FR" dirty="0" err="1"/>
              <a:t>outil</a:t>
            </a:r>
            <a:r>
              <a:rPr lang="en-US" altLang="fr-FR" dirty="0"/>
              <a:t> de </a:t>
            </a:r>
            <a:r>
              <a:rPr lang="en-US" altLang="fr-FR" dirty="0" err="1"/>
              <a:t>visualisation</a:t>
            </a:r>
            <a:r>
              <a:rPr lang="en-US" altLang="fr-FR" dirty="0"/>
              <a:t> </a:t>
            </a:r>
            <a:r>
              <a:rPr lang="en-US" altLang="fr-FR" dirty="0" err="1"/>
              <a:t>int</a:t>
            </a:r>
            <a:r>
              <a:rPr lang="en-US" altLang="en-US" dirty="0" err="1"/>
              <a:t>é</a:t>
            </a:r>
            <a:r>
              <a:rPr lang="en-US" altLang="fr-FR" dirty="0" err="1"/>
              <a:t>gr</a:t>
            </a:r>
            <a:r>
              <a:rPr lang="en-US" altLang="en-US" dirty="0" err="1"/>
              <a:t>é</a:t>
            </a:r>
            <a:r>
              <a:rPr lang="en-US" altLang="fr-FR" dirty="0"/>
              <a:t> à ROS </a:t>
            </a:r>
            <a:r>
              <a:rPr lang="en-US" altLang="fr-FR" dirty="0" err="1"/>
              <a:t>permet</a:t>
            </a:r>
            <a:r>
              <a:rPr lang="en-US" altLang="fr-FR" dirty="0"/>
              <a:t> </a:t>
            </a:r>
            <a:r>
              <a:rPr lang="en-US" altLang="fr-FR" dirty="0" err="1"/>
              <a:t>d'observer</a:t>
            </a:r>
            <a:r>
              <a:rPr lang="en-US" altLang="fr-FR" dirty="0"/>
              <a:t> en temps </a:t>
            </a:r>
            <a:r>
              <a:rPr lang="en-US" altLang="fr-FR" dirty="0" err="1"/>
              <a:t>r</a:t>
            </a:r>
            <a:r>
              <a:rPr lang="en-US" altLang="en-US" dirty="0" err="1"/>
              <a:t>é</a:t>
            </a:r>
            <a:r>
              <a:rPr lang="en-US" altLang="fr-FR" dirty="0" err="1"/>
              <a:t>el</a:t>
            </a:r>
            <a:r>
              <a:rPr lang="en-US" altLang="fr-FR" dirty="0"/>
              <a:t> les </a:t>
            </a:r>
            <a:r>
              <a:rPr lang="en-US" altLang="fr-FR" dirty="0" err="1"/>
              <a:t>donn</a:t>
            </a:r>
            <a:r>
              <a:rPr lang="en-US" altLang="en-US" dirty="0" err="1"/>
              <a:t>é</a:t>
            </a:r>
            <a:r>
              <a:rPr lang="en-US" altLang="fr-FR" dirty="0" err="1"/>
              <a:t>es</a:t>
            </a:r>
            <a:r>
              <a:rPr lang="en-US" altLang="fr-FR" dirty="0"/>
              <a:t> des </a:t>
            </a:r>
            <a:r>
              <a:rPr lang="en-US" altLang="fr-FR" dirty="0" err="1"/>
              <a:t>capteurs</a:t>
            </a:r>
            <a:r>
              <a:rPr lang="en-US" altLang="fr-FR" dirty="0"/>
              <a:t>, la </a:t>
            </a:r>
            <a:r>
              <a:rPr lang="en-US" altLang="fr-FR" dirty="0" err="1"/>
              <a:t>cartographie</a:t>
            </a:r>
            <a:r>
              <a:rPr lang="en-US" altLang="fr-FR" dirty="0"/>
              <a:t> et la </a:t>
            </a:r>
            <a:r>
              <a:rPr lang="en-US" altLang="fr-FR" dirty="0" err="1"/>
              <a:t>planification</a:t>
            </a:r>
            <a:r>
              <a:rPr lang="en-US" altLang="fr-FR" dirty="0"/>
              <a:t> de </a:t>
            </a:r>
            <a:r>
              <a:rPr lang="en-US" altLang="fr-FR" dirty="0" err="1"/>
              <a:t>trajectoire</a:t>
            </a:r>
            <a:r>
              <a:rPr lang="en-US" altLang="fr-FR" dirty="0"/>
              <a:t> du robot, </a:t>
            </a:r>
            <a:r>
              <a:rPr lang="en-US" altLang="fr-FR" dirty="0" err="1"/>
              <a:t>facilitant</a:t>
            </a:r>
            <a:r>
              <a:rPr lang="en-US" altLang="fr-FR" dirty="0"/>
              <a:t> </a:t>
            </a:r>
            <a:r>
              <a:rPr lang="en-US" altLang="fr-FR" dirty="0" err="1"/>
              <a:t>ainsi</a:t>
            </a:r>
            <a:r>
              <a:rPr lang="en-US" altLang="fr-FR" dirty="0"/>
              <a:t> le </a:t>
            </a:r>
            <a:r>
              <a:rPr lang="en-US" altLang="fr-FR" dirty="0" err="1"/>
              <a:t>suivi</a:t>
            </a:r>
            <a:r>
              <a:rPr lang="en-US" altLang="fr-FR" dirty="0"/>
              <a:t> et </a:t>
            </a:r>
            <a:r>
              <a:rPr lang="en-US" altLang="fr-FR" dirty="0" err="1"/>
              <a:t>l'optimisation</a:t>
            </a:r>
            <a:r>
              <a:rPr lang="en-US" altLang="fr-FR" dirty="0"/>
              <a:t> des performances.</a:t>
            </a:r>
            <a:endParaRPr lang="en-US" alt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2"/>
        <p:cNvGrpSpPr/>
        <p:nvPr/>
      </p:nvGrpSpPr>
      <p:grpSpPr>
        <a:xfrm>
          <a:off x="0" y="0"/>
          <a:ext cx="0" cy="0"/>
          <a:chOff x="0" y="0"/>
          <a:chExt cx="0" cy="0"/>
        </a:xfrm>
      </p:grpSpPr>
      <p:sp>
        <p:nvSpPr>
          <p:cNvPr id="1049171" name="Google Shape;9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172" name="Google Shape;98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Passons maintenant à la troisième partie qui explore le rôle crucial de l'intelligence artificielle dans la navigation autonome des robots.
L'intelligence artificielle est la science qui vise à reproduire, à travers des machines, des capacités cognitives similaires à celles de l'être humain. 
Son objectif est de permettre aux ordinateurs de percevoir, raisonner et agir de manière autonome, à l'image du cerveau humain.
</a:t>
            </a:r>
            <a:endParaRPr lang="en-US"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5"/>
        <p:cNvGrpSpPr/>
        <p:nvPr/>
      </p:nvGrpSpPr>
      <p:grpSpPr>
        <a:xfrm>
          <a:off x="0" y="0"/>
          <a:ext cx="0" cy="0"/>
          <a:chOff x="0" y="0"/>
          <a:chExt cx="0" cy="0"/>
        </a:xfrm>
      </p:grpSpPr>
      <p:sp>
        <p:nvSpPr>
          <p:cNvPr id="1049229" name="Google Shape;9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L'apprentissage automatiqu englobe trois types d'apprentissage : 
L’apprentissage supervisé 
L’apprentissage non supervisé
L’apprentissage par renforcement</a:t>
            </a:r>
            <a:endParaRPr lang="en-US" altLang="fr-FR"/>
          </a:p>
        </p:txBody>
      </p:sp>
      <p:sp>
        <p:nvSpPr>
          <p:cNvPr id="1049230" name="Google Shape;99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2"/>
        <p:cNvGrpSpPr/>
        <p:nvPr/>
      </p:nvGrpSpPr>
      <p:grpSpPr>
        <a:xfrm>
          <a:off x="0" y="0"/>
          <a:ext cx="0" cy="0"/>
          <a:chOff x="0" y="0"/>
          <a:chExt cx="0" cy="0"/>
        </a:xfrm>
      </p:grpSpPr>
      <p:sp>
        <p:nvSpPr>
          <p:cNvPr id="1049248" name="Google Shape;10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Apprentissage supervisé : On fournit à la machine un ensemble de données d'entrée (inputs) associées à leurs données de sortie correspondantes (outputs). 
L'objectif est de déterminer une fonction f qui établit la relation optimale entre ces données, tout en minimisant la fonction coût (taux d'erreur). 
Par exemple: 
--Amélioration de la capacité d'imitation 
----Identification et classification des objets 
----Surveillance et détection d'anomalies : </a:t>
            </a:r>
            <a:endParaRPr lang="en-US" altLang="fr-FR"/>
          </a:p>
        </p:txBody>
      </p:sp>
      <p:sp>
        <p:nvSpPr>
          <p:cNvPr id="1049249" name="Google Shape;10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9"/>
        <p:cNvGrpSpPr/>
        <p:nvPr/>
      </p:nvGrpSpPr>
      <p:grpSpPr>
        <a:xfrm>
          <a:off x="0" y="0"/>
          <a:ext cx="0" cy="0"/>
          <a:chOff x="0" y="0"/>
          <a:chExt cx="0" cy="0"/>
        </a:xfrm>
      </p:grpSpPr>
      <p:sp>
        <p:nvSpPr>
          <p:cNvPr id="1049265" name="Google Shape;103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ltLang="en-US"/>
              <a:t>L'apprentissage non supervisé consiste à fournir à la machine un ensemble de données non étiquetées. C'est à l'algorithme de découvrir des motifs, des structures ou des regroupements au sein de ces données, sans intervention humaine. 
---Robots de recherche et de sauvetage: 
--Robot Collaborative: 
--Robots de nettoyage autonomes: 
</a:t>
            </a:r>
            <a:endParaRPr lang="fr-FR" altLang="en-US"/>
          </a:p>
        </p:txBody>
      </p:sp>
      <p:sp>
        <p:nvSpPr>
          <p:cNvPr id="1049266" name="Google Shape;10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048876" name="Google Shape;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77"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Le plan de cet expos</a:t>
            </a:r>
            <a:r>
              <a:rPr lang="en-US" altLang="en-US"/>
              <a:t>é</a:t>
            </a:r>
            <a:r>
              <a:rPr lang="en-US" altLang="fr-FR"/>
              <a:t> commence par un   contexte g</a:t>
            </a:r>
            <a:r>
              <a:rPr lang="en-US" altLang="en-US"/>
              <a:t>é</a:t>
            </a:r>
            <a:r>
              <a:rPr lang="en-US" altLang="fr-FR"/>
              <a:t>n</a:t>
            </a:r>
            <a:r>
              <a:rPr lang="en-US" altLang="en-US"/>
              <a:t>é</a:t>
            </a:r>
            <a:r>
              <a:rPr lang="en-US" altLang="fr-FR"/>
              <a:t>ral sur les robots autonomes. </a:t>
            </a:r>
            <a:endParaRPr lang="en-US" altLang="fr-FR"/>
          </a:p>
          <a:p>
            <a:pPr marL="0" lvl="0" indent="0" algn="l" rtl="0">
              <a:lnSpc>
                <a:spcPct val="100000"/>
              </a:lnSpc>
              <a:spcBef>
                <a:spcPts val="0"/>
              </a:spcBef>
              <a:spcAft>
                <a:spcPts val="0"/>
              </a:spcAft>
              <a:buSzPts val="1100"/>
              <a:buNone/>
            </a:pPr>
            <a:r>
              <a:rPr lang="en-US" altLang="fr-FR"/>
              <a:t>Ensuite, nous abordons les algorithmes intelligents pour l</a:t>
            </a:r>
            <a:r>
              <a:rPr lang="fr-FR" altLang="en-US"/>
              <a:t>es robots </a:t>
            </a:r>
            <a:r>
              <a:rPr lang="en-US" altLang="fr-FR"/>
              <a:t>, suivis d'une pr</a:t>
            </a:r>
            <a:r>
              <a:rPr lang="en-US" altLang="en-US"/>
              <a:t>é</a:t>
            </a:r>
            <a:r>
              <a:rPr lang="en-US" altLang="fr-FR"/>
              <a:t>sentation du robot MiniLab. </a:t>
            </a:r>
            <a:endParaRPr lang="en-US" altLang="fr-FR"/>
          </a:p>
          <a:p>
            <a:pPr marL="0" lvl="0" indent="0" algn="l" rtl="0">
              <a:lnSpc>
                <a:spcPct val="100000"/>
              </a:lnSpc>
              <a:spcBef>
                <a:spcPts val="0"/>
              </a:spcBef>
              <a:spcAft>
                <a:spcPts val="0"/>
              </a:spcAft>
              <a:buSzPts val="1100"/>
              <a:buNone/>
            </a:pPr>
            <a:r>
              <a:rPr lang="en-US" altLang="fr-FR"/>
              <a:t>Nous explorons ensuite l'</a:t>
            </a:r>
            <a:r>
              <a:rPr lang="en-US" altLang="en-US"/>
              <a:t>é</a:t>
            </a:r>
            <a:r>
              <a:rPr lang="en-US" altLang="fr-FR"/>
              <a:t>tude et l'impl</a:t>
            </a:r>
            <a:r>
              <a:rPr lang="en-US" altLang="en-US"/>
              <a:t>é</a:t>
            </a:r>
            <a:r>
              <a:rPr lang="en-US" altLang="fr-FR"/>
              <a:t>mentation d'algorithmes intelligents, avant de conclure par une synth</a:t>
            </a:r>
            <a:r>
              <a:rPr lang="en-US" altLang="en-US"/>
              <a:t>è</a:t>
            </a:r>
            <a:r>
              <a:rPr lang="en-US" altLang="fr-FR"/>
              <a:t>se des travaux </a:t>
            </a:r>
            <a:endParaRPr lang="en-US" altLang="fr-FR"/>
          </a:p>
          <a:p>
            <a:pPr marL="0" lvl="0" indent="0" algn="l" rtl="0">
              <a:lnSpc>
                <a:spcPct val="100000"/>
              </a:lnSpc>
              <a:spcBef>
                <a:spcPts val="0"/>
              </a:spcBef>
              <a:spcAft>
                <a:spcPts val="0"/>
              </a:spcAft>
              <a:buSzPts val="1100"/>
              <a:buNone/>
            </a:pPr>
            <a:r>
              <a:rPr lang="en-US" altLang="fr-FR"/>
              <a:t>r</a:t>
            </a:r>
            <a:r>
              <a:rPr lang="en-US" altLang="en-US"/>
              <a:t>é</a:t>
            </a:r>
            <a:r>
              <a:rPr lang="en-US" altLang="fr-FR"/>
              <a:t>alis</a:t>
            </a:r>
            <a:r>
              <a:rPr lang="en-US" altLang="en-US"/>
              <a:t>é</a:t>
            </a:r>
            <a:r>
              <a:rPr lang="en-US" altLang="fr-FR"/>
              <a:t>s et une r</a:t>
            </a:r>
            <a:r>
              <a:rPr lang="en-US" altLang="en-US"/>
              <a:t>é</a:t>
            </a:r>
            <a:r>
              <a:rPr lang="en-US" altLang="fr-FR"/>
              <a:t>flexion sur les perspectives d'</a:t>
            </a:r>
            <a:r>
              <a:rPr lang="en-US" altLang="en-US"/>
              <a:t>é</a:t>
            </a:r>
            <a:r>
              <a:rPr lang="en-US" altLang="fr-FR"/>
              <a:t>volution dans ce domaine en constante mutation.</a:t>
            </a:r>
            <a:endParaRPr lang="en-US"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3"/>
        <p:cNvGrpSpPr/>
        <p:nvPr/>
      </p:nvGrpSpPr>
      <p:grpSpPr>
        <a:xfrm>
          <a:off x="0" y="0"/>
          <a:ext cx="0" cy="0"/>
          <a:chOff x="0" y="0"/>
          <a:chExt cx="0" cy="0"/>
        </a:xfrm>
      </p:grpSpPr>
      <p:sp>
        <p:nvSpPr>
          <p:cNvPr id="1049306" name="Google Shape;106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altLang="fr-FR"/>
              <a:t>L'apprentissage profond est une sous-catégorie de l'apprentissage automatique qui utilise des réseaux de neurones artificiels profonds pour modéliser des représentations complexes des données. 
--Traitement du langage naturel: Des systèmes comme GPT (développé par OpenAI) 
-- véhicule autonome </a:t>
            </a:r>
            <a:endParaRPr lang="en-US" altLang="fr-FR"/>
          </a:p>
        </p:txBody>
      </p:sp>
      <p:sp>
        <p:nvSpPr>
          <p:cNvPr id="1049307" name="Google Shape;106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0"/>
        <p:cNvGrpSpPr/>
        <p:nvPr/>
      </p:nvGrpSpPr>
      <p:grpSpPr>
        <a:xfrm>
          <a:off x="0" y="0"/>
          <a:ext cx="0" cy="0"/>
          <a:chOff x="0" y="0"/>
          <a:chExt cx="0" cy="0"/>
        </a:xfrm>
      </p:grpSpPr>
      <p:sp>
        <p:nvSpPr>
          <p:cNvPr id="1049314" name="Google Shape;10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315" name="Google Shape;10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La suite de notre présentation nous amène à la 4eme partie  qui est la présentation de l’environnement matérielle et logicielle : </a:t>
            </a:r>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6" name="Espace réservé de l'image des diapositives 1"/>
          <p:cNvSpPr>
            <a:spLocks noGrp="1" noRot="1" noChangeAspect="1"/>
          </p:cNvSpPr>
          <p:nvPr>
            <p:ph type="sldImg" idx="2"/>
          </p:nvPr>
        </p:nvSpPr>
        <p:spPr>
          <a:xfrm>
            <a:off x="381000" y="685800"/>
            <a:ext cx="6096000" cy="3429000"/>
          </a:xfrm>
        </p:spPr>
      </p:sp>
      <p:sp>
        <p:nvSpPr>
          <p:cNvPr id="1049337" name="Espace réservé du texte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altLang="fr-FR"/>
              <a:t>Le robot MiniLab, développé par l'entreprise Enova Robotics, est conçu pour faciliter la recherche en éducation. Il est destiné à assister les enseignants dans leurs tâches quotidiennes en leur fournissant des ressources et des outils pédagogiques.
Doté d'une autonomie de quatre heures, il peut opérer de manière indépendante pendant une durée significative grâce à son châssis en aluminium solide pour la protection. De plus, ses systèmes de mesure de déplacement très précis</a:t>
            </a:r>
            <a:endParaRPr lang="en-US" alt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1" name="Espace réservé de l'image des diapositives 1"/>
          <p:cNvSpPr>
            <a:spLocks noGrp="1" noRot="1" noChangeAspect="1"/>
          </p:cNvSpPr>
          <p:nvPr>
            <p:ph type="sldImg" idx="2"/>
          </p:nvPr>
        </p:nvSpPr>
        <p:spPr>
          <a:xfrm>
            <a:off x="381000" y="685800"/>
            <a:ext cx="6096000" cy="3429000"/>
          </a:xfrm>
        </p:spPr>
      </p:sp>
      <p:sp>
        <p:nvSpPr>
          <p:cNvPr id="1049372" name="Espace réservé du texte 2"/>
          <p:cNvSpPr>
            <a:spLocks noGrp="1"/>
          </p:cNvSpPr>
          <p:nvPr>
            <p:ph type="body" idx="1"/>
          </p:nvPr>
        </p:nvSpPr>
        <p:spPr/>
        <p:txBody>
          <a:bodyPr/>
          <a:lstStyle/>
          <a:p>
            <a:pPr marL="158750" indent="0">
              <a:buNone/>
            </a:pPr>
            <a:r>
              <a:rPr lang="en-US" altLang="fr-FR">
                <a:sym typeface="+mn-ea"/>
              </a:rPr>
              <a:t>Examinons maintenant la composition mat</a:t>
            </a:r>
            <a:r>
              <a:rPr lang="en-US" altLang="en-US">
                <a:sym typeface="+mn-ea"/>
              </a:rPr>
              <a:t>é</a:t>
            </a:r>
            <a:r>
              <a:rPr lang="en-US" altLang="fr-FR">
                <a:sym typeface="+mn-ea"/>
              </a:rPr>
              <a:t>rielle du robot MiniLab. Ce robot est </a:t>
            </a:r>
            <a:r>
              <a:rPr lang="en-US" altLang="en-US">
                <a:sym typeface="+mn-ea"/>
              </a:rPr>
              <a:t>é</a:t>
            </a:r>
            <a:r>
              <a:rPr lang="en-US" altLang="fr-FR">
                <a:sym typeface="+mn-ea"/>
              </a:rPr>
              <a:t>quip</a:t>
            </a:r>
            <a:r>
              <a:rPr lang="en-US" altLang="en-US">
                <a:sym typeface="+mn-ea"/>
              </a:rPr>
              <a:t>é</a:t>
            </a:r>
            <a:r>
              <a:rPr lang="en-US" altLang="fr-FR">
                <a:sym typeface="+mn-ea"/>
              </a:rPr>
              <a:t> de</a:t>
            </a:r>
            <a:r>
              <a:rPr lang="fr-FR" altLang="en-US">
                <a:sym typeface="+mn-ea"/>
              </a:rPr>
              <a:t>: </a:t>
            </a:r>
            <a:endParaRPr lang="fr-FR"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2"/>
        <p:cNvGrpSpPr/>
        <p:nvPr/>
      </p:nvGrpSpPr>
      <p:grpSpPr>
        <a:xfrm>
          <a:off x="0" y="0"/>
          <a:ext cx="0" cy="0"/>
          <a:chOff x="0" y="0"/>
          <a:chExt cx="0" cy="0"/>
        </a:xfrm>
      </p:grpSpPr>
      <p:sp>
        <p:nvSpPr>
          <p:cNvPr id="1049404" name="Google Shape;11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05" name="Google Shape;11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Passons maintenant à l’</a:t>
            </a:r>
            <a:r>
              <a:rPr lang="en-US" altLang="en-US"/>
              <a:t>é</a:t>
            </a:r>
            <a:r>
              <a:rPr lang="en-US" altLang="fr-FR"/>
              <a:t>tude </a:t>
            </a:r>
            <a:r>
              <a:rPr lang="fr-FR" altLang="en-US"/>
              <a:t>et l’</a:t>
            </a:r>
            <a:r>
              <a:rPr lang="en-US" altLang="fr-FR"/>
              <a:t> impl</a:t>
            </a:r>
            <a:r>
              <a:rPr lang="en-US" altLang="en-US"/>
              <a:t>é</a:t>
            </a:r>
            <a:r>
              <a:rPr lang="en-US" altLang="fr-FR"/>
              <a:t>ment</a:t>
            </a:r>
            <a:r>
              <a:rPr lang="fr-FR" altLang="en-US"/>
              <a:t>ation d’algorithmes intelligents </a:t>
            </a:r>
            <a:r>
              <a:rPr lang="en-US" altLang="fr-FR"/>
              <a:t> :</a:t>
            </a:r>
            <a:endParaRPr lang="en-US"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6"/>
        <p:cNvGrpSpPr/>
        <p:nvPr/>
      </p:nvGrpSpPr>
      <p:grpSpPr>
        <a:xfrm>
          <a:off x="0" y="0"/>
          <a:ext cx="0" cy="0"/>
          <a:chOff x="0" y="0"/>
          <a:chExt cx="0" cy="0"/>
        </a:xfrm>
      </p:grpSpPr>
      <p:sp>
        <p:nvSpPr>
          <p:cNvPr id="1049427" name="Google Shape;119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28" name="Google Shape;1198;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1100"/>
              <a:buNone/>
            </a:pPr>
            <a:r>
              <a:rPr lang="en-US" altLang="fr-FR"/>
              <a:t>Commen</a:t>
            </a:r>
            <a:r>
              <a:rPr lang="en-US" altLang="en-US"/>
              <a:t>ç</a:t>
            </a:r>
            <a:r>
              <a:rPr lang="en-US" altLang="fr-FR"/>
              <a:t>ons par expliquer l'algorithme de navigation utilis</a:t>
            </a:r>
            <a:r>
              <a:rPr lang="en-US" altLang="en-US"/>
              <a:t>é</a:t>
            </a:r>
            <a:r>
              <a:rPr lang="en-US" altLang="fr-FR"/>
              <a:t> par le MiniLab, qui est bas</a:t>
            </a:r>
            <a:r>
              <a:rPr lang="en-US" altLang="en-US"/>
              <a:t>é</a:t>
            </a:r>
            <a:r>
              <a:rPr lang="en-US" altLang="fr-FR"/>
              <a:t> sur l'approche de la fen</a:t>
            </a:r>
            <a:r>
              <a:rPr lang="en-US" altLang="en-US"/>
              <a:t>ê</a:t>
            </a:r>
            <a:r>
              <a:rPr lang="en-US" altLang="fr-FR"/>
              <a:t>tre dynamique (Dynamic Window Approach).</a:t>
            </a:r>
            <a:endParaRPr lang="en-US" altLang="fr-FR"/>
          </a:p>
          <a:p>
            <a:pPr marL="0" marR="0" lvl="0" indent="0" algn="l" rtl="0">
              <a:lnSpc>
                <a:spcPct val="115000"/>
              </a:lnSpc>
              <a:spcBef>
                <a:spcPts val="1400"/>
              </a:spcBef>
              <a:spcAft>
                <a:spcPts val="0"/>
              </a:spcAft>
              <a:buClr>
                <a:srgbClr val="000000"/>
              </a:buClr>
              <a:buSzPts val="1100"/>
              <a:buNone/>
            </a:pPr>
            <a:r>
              <a:rPr lang="en-US" altLang="fr-FR"/>
              <a:t>Qu'est-ce que l'approche de la fen</a:t>
            </a:r>
            <a:r>
              <a:rPr lang="en-US" altLang="en-US"/>
              <a:t>ê</a:t>
            </a:r>
            <a:r>
              <a:rPr lang="en-US" altLang="fr-FR"/>
              <a:t>tre dynamique ? Que signifie </a:t>
            </a:r>
            <a:r>
              <a:rPr lang="en-US" altLang="en-US"/>
              <a:t>«</a:t>
            </a:r>
            <a:r>
              <a:rPr lang="en-US" altLang="fr-FR"/>
              <a:t> la fen</a:t>
            </a:r>
            <a:r>
              <a:rPr lang="en-US" altLang="en-US"/>
              <a:t>ê</a:t>
            </a:r>
            <a:r>
              <a:rPr lang="en-US" altLang="fr-FR"/>
              <a:t>tre dynamique </a:t>
            </a:r>
            <a:r>
              <a:rPr lang="en-US" altLang="en-US"/>
              <a:t>»</a:t>
            </a:r>
            <a:r>
              <a:rPr lang="en-US" altLang="fr-FR"/>
              <a:t> ?</a:t>
            </a:r>
            <a:endParaRPr lang="en-US" altLang="fr-FR"/>
          </a:p>
          <a:p>
            <a:pPr marL="0" marR="0" lvl="0" indent="0" algn="l" rtl="0">
              <a:lnSpc>
                <a:spcPct val="115000"/>
              </a:lnSpc>
              <a:spcBef>
                <a:spcPts val="1400"/>
              </a:spcBef>
              <a:spcAft>
                <a:spcPts val="0"/>
              </a:spcAft>
              <a:buClr>
                <a:srgbClr val="000000"/>
              </a:buClr>
              <a:buSzPts val="1100"/>
              <a:buNone/>
            </a:pPr>
            <a:r>
              <a:rPr lang="en-US" altLang="fr-FR"/>
              <a:t>Pour r</a:t>
            </a:r>
            <a:r>
              <a:rPr lang="en-US" altLang="en-US"/>
              <a:t>é</a:t>
            </a:r>
            <a:r>
              <a:rPr lang="en-US" altLang="fr-FR"/>
              <a:t>pondre à ces deux questions, nous allons observer l'ex</a:t>
            </a:r>
            <a:r>
              <a:rPr lang="en-US" altLang="en-US"/>
              <a:t>é</a:t>
            </a:r>
            <a:r>
              <a:rPr lang="en-US" altLang="fr-FR"/>
              <a:t>cution de cet algorithme par notre robot dans un environnement cr</a:t>
            </a:r>
            <a:r>
              <a:rPr lang="en-US" altLang="en-US"/>
              <a:t>éé</a:t>
            </a:r>
            <a:r>
              <a:rPr lang="en-US" altLang="fr-FR"/>
              <a:t> par d</a:t>
            </a:r>
            <a:r>
              <a:rPr lang="en-US" altLang="en-US"/>
              <a:t>é</a:t>
            </a:r>
            <a:r>
              <a:rPr lang="en-US" altLang="fr-FR"/>
              <a:t>faut par l'entreprise Enova.</a:t>
            </a:r>
            <a:endParaRPr lang="en-US" altLang="fr-FR"/>
          </a:p>
          <a:p>
            <a:pPr marL="0" marR="0" lvl="0" indent="0" algn="l" rtl="0">
              <a:lnSpc>
                <a:spcPct val="115000"/>
              </a:lnSpc>
              <a:spcBef>
                <a:spcPts val="1400"/>
              </a:spcBef>
              <a:spcAft>
                <a:spcPts val="0"/>
              </a:spcAft>
              <a:buClr>
                <a:srgbClr val="000000"/>
              </a:buClr>
              <a:buSzPts val="1100"/>
              <a:buNone/>
            </a:pPr>
            <a:r>
              <a:rPr lang="en-US" altLang="fr-FR"/>
              <a:t>Cette liste repr</a:t>
            </a:r>
            <a:r>
              <a:rPr lang="en-US" altLang="en-US"/>
              <a:t>é</a:t>
            </a:r>
            <a:r>
              <a:rPr lang="en-US" altLang="fr-FR"/>
              <a:t>sente l'ensemble des n</a:t>
            </a:r>
            <a:r>
              <a:rPr lang="en-US" altLang="en-US"/>
              <a:t>œ</a:t>
            </a:r>
            <a:r>
              <a:rPr lang="en-US" altLang="fr-FR"/>
              <a:t>uds en cours de fonctionnement. Chaque n</a:t>
            </a:r>
            <a:r>
              <a:rPr lang="en-US" altLang="en-US"/>
              <a:t>œ</a:t>
            </a:r>
            <a:r>
              <a:rPr lang="en-US" altLang="fr-FR"/>
              <a:t>ud a un rôle bien d</a:t>
            </a:r>
            <a:r>
              <a:rPr lang="en-US" altLang="en-US"/>
              <a:t>é</a:t>
            </a:r>
            <a:r>
              <a:rPr lang="en-US" altLang="fr-FR"/>
              <a:t>fini. Par exemple, le n</a:t>
            </a:r>
            <a:r>
              <a:rPr lang="en-US" altLang="en-US"/>
              <a:t>œ</a:t>
            </a:r>
            <a:r>
              <a:rPr lang="en-US" altLang="fr-FR"/>
              <a:t>ud "move_base" est responsable de l'algorithme de la fen</a:t>
            </a:r>
            <a:r>
              <a:rPr lang="en-US" altLang="en-US"/>
              <a:t>ê</a:t>
            </a:r>
            <a:r>
              <a:rPr lang="en-US" altLang="fr-FR"/>
              <a:t>tre dynamique.</a:t>
            </a:r>
            <a:endParaRPr lang="en-US" altLang="fr-FR"/>
          </a:p>
          <a:p>
            <a:pPr marL="0" marR="0" lvl="0" indent="0" algn="l" rtl="0">
              <a:lnSpc>
                <a:spcPct val="115000"/>
              </a:lnSpc>
              <a:spcBef>
                <a:spcPts val="1400"/>
              </a:spcBef>
              <a:spcAft>
                <a:spcPts val="0"/>
              </a:spcAft>
              <a:buClr>
                <a:srgbClr val="000000"/>
              </a:buClr>
              <a:buSzPts val="1100"/>
              <a:buNone/>
            </a:pPr>
            <a:r>
              <a:rPr lang="en-US" altLang="fr-FR"/>
              <a:t>J'ai utilis</a:t>
            </a:r>
            <a:r>
              <a:rPr lang="en-US" altLang="en-US"/>
              <a:t>é</a:t>
            </a:r>
            <a:r>
              <a:rPr lang="en-US" altLang="fr-FR"/>
              <a:t> le bouton "2D pose Estimate" pour corriger la position du robot dans la simulation. Ensuite, j'ai cliqu</a:t>
            </a:r>
            <a:r>
              <a:rPr lang="en-US" altLang="en-US"/>
              <a:t>é</a:t>
            </a:r>
            <a:r>
              <a:rPr lang="en-US" altLang="fr-FR"/>
              <a:t> sur le bouton "</a:t>
            </a:r>
            <a:r>
              <a:rPr lang="fr-FR" altLang="en-US"/>
              <a:t>2D Nav Goal</a:t>
            </a:r>
            <a:r>
              <a:rPr lang="en-US" altLang="fr-FR"/>
              <a:t>" pour d</a:t>
            </a:r>
            <a:r>
              <a:rPr lang="en-US" altLang="en-US"/>
              <a:t>é</a:t>
            </a:r>
            <a:r>
              <a:rPr lang="en-US" altLang="fr-FR"/>
              <a:t>finir un point cible. Mini-Lab a alors commenc</a:t>
            </a:r>
            <a:r>
              <a:rPr lang="en-US" altLang="en-US"/>
              <a:t>é</a:t>
            </a:r>
            <a:r>
              <a:rPr lang="en-US" altLang="fr-FR"/>
              <a:t> à se d</a:t>
            </a:r>
            <a:r>
              <a:rPr lang="en-US" altLang="en-US"/>
              <a:t>é</a:t>
            </a:r>
            <a:r>
              <a:rPr lang="en-US" altLang="fr-FR"/>
              <a:t>placer, suivant le chemin calcul</a:t>
            </a:r>
            <a:r>
              <a:rPr lang="en-US" altLang="en-US"/>
              <a:t>é</a:t>
            </a:r>
            <a:r>
              <a:rPr lang="en-US" altLang="fr-FR"/>
              <a:t> gr</a:t>
            </a:r>
            <a:r>
              <a:rPr lang="en-US" altLang="en-US"/>
              <a:t>â</a:t>
            </a:r>
            <a:r>
              <a:rPr lang="en-US" altLang="fr-FR"/>
              <a:t>ce à l'approche de la fen</a:t>
            </a:r>
            <a:r>
              <a:rPr lang="en-US" altLang="en-US"/>
              <a:t>ê</a:t>
            </a:r>
            <a:r>
              <a:rPr lang="en-US" altLang="fr-FR"/>
              <a:t>tre dynamique.</a:t>
            </a:r>
            <a:endParaRPr lang="en-US"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9" name="Espace réservé de l'image des diapositives 1"/>
          <p:cNvSpPr>
            <a:spLocks noGrp="1" noRot="1" noChangeAspect="1"/>
          </p:cNvSpPr>
          <p:nvPr>
            <p:ph type="sldImg" idx="2"/>
          </p:nvPr>
        </p:nvSpPr>
        <p:spPr>
          <a:xfrm>
            <a:off x="381000" y="685800"/>
            <a:ext cx="6096000" cy="3429000"/>
          </a:xfrm>
        </p:spPr>
      </p:sp>
      <p:sp>
        <p:nvSpPr>
          <p:cNvPr id="1049460" name="Espace réservé du texte 2"/>
          <p:cNvSpPr>
            <a:spLocks noGrp="1"/>
          </p:cNvSpPr>
          <p:nvPr>
            <p:ph type="body" idx="1"/>
          </p:nvPr>
        </p:nvSpPr>
        <p:spPr/>
        <p:txBody>
          <a:bodyPr/>
          <a:lstStyle/>
          <a:p>
            <a:pPr marL="158750" indent="0">
              <a:buNone/>
            </a:pPr>
            <a:r>
              <a:rPr lang="en-US" altLang="fr-FR"/>
              <a:t>La fen</a:t>
            </a:r>
            <a:r>
              <a:rPr lang="en-US" altLang="en-US"/>
              <a:t>ê</a:t>
            </a:r>
            <a:r>
              <a:rPr lang="en-US" altLang="fr-FR"/>
              <a:t>tre dynamique repr</a:t>
            </a:r>
            <a:r>
              <a:rPr lang="en-US" altLang="en-US"/>
              <a:t>é</a:t>
            </a:r>
            <a:r>
              <a:rPr lang="en-US" altLang="fr-FR"/>
              <a:t>sente l'ensemble des vitesses lin</a:t>
            </a:r>
            <a:r>
              <a:rPr lang="en-US" altLang="en-US"/>
              <a:t>é</a:t>
            </a:r>
            <a:r>
              <a:rPr lang="en-US" altLang="fr-FR"/>
              <a:t>aires et angulaires que le robot peut atteindre à un instant donn</a:t>
            </a:r>
            <a:r>
              <a:rPr lang="en-US" altLang="en-US"/>
              <a:t>é</a:t>
            </a:r>
            <a:r>
              <a:rPr lang="en-US" altLang="fr-FR"/>
              <a:t>, en tenant compte de ses limites cin</a:t>
            </a:r>
            <a:r>
              <a:rPr lang="en-US" altLang="en-US"/>
              <a:t>é</a:t>
            </a:r>
            <a:r>
              <a:rPr lang="en-US" altLang="fr-FR"/>
              <a:t>matiques (acc</a:t>
            </a:r>
            <a:r>
              <a:rPr lang="en-US" altLang="en-US"/>
              <a:t>é</a:t>
            </a:r>
            <a:r>
              <a:rPr lang="en-US" altLang="fr-FR"/>
              <a:t>l</a:t>
            </a:r>
            <a:r>
              <a:rPr lang="en-US" altLang="en-US"/>
              <a:t>é</a:t>
            </a:r>
            <a:r>
              <a:rPr lang="en-US" altLang="fr-FR"/>
              <a:t>rations, vitesses maximales, etc.). </a:t>
            </a:r>
            <a:r>
              <a:rPr lang="en-US" altLang="en-US"/>
              <a:t>À</a:t>
            </a:r>
            <a:r>
              <a:rPr lang="en-US" altLang="fr-FR"/>
              <a:t> chaque cycle, l'algorithme g</a:t>
            </a:r>
            <a:r>
              <a:rPr lang="en-US" altLang="en-US"/>
              <a:t>é</a:t>
            </a:r>
            <a:r>
              <a:rPr lang="en-US" altLang="fr-FR"/>
              <a:t>n</a:t>
            </a:r>
            <a:r>
              <a:rPr lang="en-US" altLang="en-US"/>
              <a:t>è</a:t>
            </a:r>
            <a:r>
              <a:rPr lang="en-US" altLang="fr-FR"/>
              <a:t>re un ensemble de trajectoires candidates en combinant des points ayant des coordonn</a:t>
            </a:r>
            <a:r>
              <a:rPr lang="en-US" altLang="en-US"/>
              <a:t>é</a:t>
            </a:r>
            <a:r>
              <a:rPr lang="en-US" altLang="fr-FR"/>
              <a:t>es similaires. Chaque trajectoire est ensuite </a:t>
            </a:r>
            <a:r>
              <a:rPr lang="en-US" altLang="en-US"/>
              <a:t>é</a:t>
            </a:r>
            <a:r>
              <a:rPr lang="en-US" altLang="fr-FR"/>
              <a:t>valu</a:t>
            </a:r>
            <a:r>
              <a:rPr lang="en-US" altLang="en-US"/>
              <a:t>é</a:t>
            </a:r>
            <a:r>
              <a:rPr lang="en-US" altLang="fr-FR"/>
              <a:t>e selon des crit</a:t>
            </a:r>
            <a:r>
              <a:rPr lang="en-US" altLang="en-US"/>
              <a:t>è</a:t>
            </a:r>
            <a:r>
              <a:rPr lang="en-US" altLang="fr-FR"/>
              <a:t>res tels que la vitesse et l'acc</a:t>
            </a:r>
            <a:r>
              <a:rPr lang="en-US" altLang="en-US"/>
              <a:t>é</a:t>
            </a:r>
            <a:r>
              <a:rPr lang="en-US" altLang="fr-FR"/>
              <a:t>l</a:t>
            </a:r>
            <a:r>
              <a:rPr lang="en-US" altLang="en-US"/>
              <a:t>é</a:t>
            </a:r>
            <a:r>
              <a:rPr lang="en-US" altLang="fr-FR"/>
              <a:t>ration maximales du robot. L'algorithme s</a:t>
            </a:r>
            <a:r>
              <a:rPr lang="en-US" altLang="en-US"/>
              <a:t>é</a:t>
            </a:r>
            <a:r>
              <a:rPr lang="en-US" altLang="fr-FR"/>
              <a:t>lectionne ensuite la trajectoire qui r</a:t>
            </a:r>
            <a:r>
              <a:rPr lang="en-US" altLang="en-US"/>
              <a:t>é</a:t>
            </a:r>
            <a:r>
              <a:rPr lang="en-US" altLang="fr-FR"/>
              <a:t>pond le mieux aux crit</a:t>
            </a:r>
            <a:r>
              <a:rPr lang="en-US" altLang="en-US"/>
              <a:t>è</a:t>
            </a:r>
            <a:r>
              <a:rPr lang="en-US" altLang="fr-FR"/>
              <a:t>res d</a:t>
            </a:r>
            <a:r>
              <a:rPr lang="en-US" altLang="en-US"/>
              <a:t>é</a:t>
            </a:r>
            <a:r>
              <a:rPr lang="en-US" altLang="fr-FR"/>
              <a:t>finis. Cette trajectoire optimale est alors envoy</a:t>
            </a:r>
            <a:r>
              <a:rPr lang="en-US" altLang="en-US"/>
              <a:t>é</a:t>
            </a:r>
            <a:r>
              <a:rPr lang="en-US" altLang="fr-FR"/>
              <a:t>e aux actionneurs du robot pour ex</a:t>
            </a:r>
            <a:r>
              <a:rPr lang="en-US" altLang="en-US"/>
              <a:t>é</a:t>
            </a:r>
            <a:r>
              <a:rPr lang="en-US" altLang="fr-FR"/>
              <a:t>cution.</a:t>
            </a:r>
            <a:endParaRPr lang="en-US"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7"/>
        <p:cNvGrpSpPr/>
        <p:nvPr/>
      </p:nvGrpSpPr>
      <p:grpSpPr>
        <a:xfrm>
          <a:off x="0" y="0"/>
          <a:ext cx="0" cy="0"/>
          <a:chOff x="0" y="0"/>
          <a:chExt cx="0" cy="0"/>
        </a:xfrm>
      </p:grpSpPr>
      <p:sp>
        <p:nvSpPr>
          <p:cNvPr id="1049471" name="Google Shape;125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72" name="Google Shape;12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ltLang="en-US"/>
              <a:t>Passon maintenant à la présentation et l’implémentation de l’algorithme   Q Learning  :  c’</a:t>
            </a:r>
            <a:r>
              <a:rPr lang="en-US" altLang="fr-FR"/>
              <a:t> est un algorithme </a:t>
            </a:r>
            <a:r>
              <a:rPr lang="fr-FR" altLang="en-US"/>
              <a:t>d’</a:t>
            </a:r>
            <a:r>
              <a:rPr lang="en-US" altLang="fr-FR"/>
              <a:t>apprentissage par renforcement</a:t>
            </a:r>
            <a:r>
              <a:rPr lang="fr-FR" altLang="en-US"/>
              <a:t> pour la navigation autonome </a:t>
            </a:r>
            <a:r>
              <a:rPr lang="en-US" altLang="fr-FR"/>
              <a:t>. Il est bas</a:t>
            </a:r>
            <a:r>
              <a:rPr lang="en-US" altLang="en-US"/>
              <a:t>é</a:t>
            </a:r>
            <a:r>
              <a:rPr lang="en-US" altLang="fr-FR"/>
              <a:t> sur </a:t>
            </a:r>
            <a:r>
              <a:rPr lang="fr-FR" altLang="en-US"/>
              <a:t>le</a:t>
            </a:r>
            <a:r>
              <a:rPr lang="en-US" altLang="fr-FR"/>
              <a:t> tableau </a:t>
            </a:r>
            <a:r>
              <a:rPr lang="fr-FR" altLang="en-US"/>
              <a:t>suivant qui contient</a:t>
            </a:r>
            <a:r>
              <a:rPr lang="en-US" altLang="fr-FR"/>
              <a:t> :</a:t>
            </a:r>
            <a:endParaRPr lang="en-US" altLang="fr-FR"/>
          </a:p>
          <a:p>
            <a:pPr marL="0" lvl="0" indent="0" algn="l" rtl="0">
              <a:lnSpc>
                <a:spcPct val="100000"/>
              </a:lnSpc>
              <a:spcBef>
                <a:spcPts val="0"/>
              </a:spcBef>
              <a:spcAft>
                <a:spcPts val="0"/>
              </a:spcAft>
              <a:buSzPts val="1100"/>
              <a:buNone/>
            </a:pPr>
            <a:r>
              <a:rPr lang="en-US" altLang="fr-FR"/>
              <a:t>L'ensemble des actions possibles </a:t>
            </a:r>
            <a:endParaRPr lang="en-US" altLang="fr-FR"/>
          </a:p>
          <a:p>
            <a:pPr marL="0" lvl="0" indent="0" algn="l" rtl="0">
              <a:lnSpc>
                <a:spcPct val="100000"/>
              </a:lnSpc>
              <a:spcBef>
                <a:spcPts val="0"/>
              </a:spcBef>
              <a:spcAft>
                <a:spcPts val="0"/>
              </a:spcAft>
              <a:buSzPts val="1100"/>
              <a:buNone/>
            </a:pPr>
            <a:r>
              <a:rPr lang="fr-FR" altLang="en-US"/>
              <a:t>son </a:t>
            </a:r>
            <a:r>
              <a:rPr lang="en-US" altLang="en-US"/>
              <a:t>é</a:t>
            </a:r>
            <a:r>
              <a:rPr lang="en-US" altLang="fr-FR"/>
              <a:t>tat :</a:t>
            </a:r>
            <a:endParaRPr lang="en-US" altLang="fr-FR"/>
          </a:p>
          <a:p>
            <a:pPr marL="0" lvl="0" indent="0" algn="l" rtl="0">
              <a:lnSpc>
                <a:spcPct val="100000"/>
              </a:lnSpc>
              <a:spcBef>
                <a:spcPts val="0"/>
              </a:spcBef>
              <a:spcAft>
                <a:spcPts val="0"/>
              </a:spcAft>
              <a:buSzPts val="1100"/>
              <a:buNone/>
            </a:pPr>
            <a:r>
              <a:rPr lang="en-US" altLang="fr-FR"/>
              <a:t>Sa position</a:t>
            </a:r>
            <a:endParaRPr lang="en-US" altLang="fr-FR"/>
          </a:p>
          <a:p>
            <a:pPr marL="0" lvl="0" indent="0" algn="l" rtl="0">
              <a:lnSpc>
                <a:spcPct val="100000"/>
              </a:lnSpc>
              <a:spcBef>
                <a:spcPts val="0"/>
              </a:spcBef>
              <a:spcAft>
                <a:spcPts val="0"/>
              </a:spcAft>
              <a:buSzPts val="1100"/>
              <a:buNone/>
            </a:pPr>
            <a:r>
              <a:rPr lang="en-US" altLang="fr-FR"/>
              <a:t>Son orientation</a:t>
            </a:r>
            <a:endParaRPr lang="en-US" altLang="fr-FR"/>
          </a:p>
          <a:p>
            <a:pPr marL="0" lvl="0" indent="0" algn="l" rtl="0">
              <a:lnSpc>
                <a:spcPct val="100000"/>
              </a:lnSpc>
              <a:spcBef>
                <a:spcPts val="0"/>
              </a:spcBef>
              <a:spcAft>
                <a:spcPts val="0"/>
              </a:spcAft>
              <a:buSzPts val="1100"/>
              <a:buNone/>
            </a:pPr>
            <a:r>
              <a:rPr lang="en-US" altLang="fr-FR"/>
              <a:t>Ses vitesses angulaire et lin</a:t>
            </a:r>
            <a:r>
              <a:rPr lang="en-US" altLang="en-US"/>
              <a:t>é</a:t>
            </a:r>
            <a:r>
              <a:rPr lang="en-US" altLang="fr-FR"/>
              <a:t>aire selon les trois axes</a:t>
            </a:r>
            <a:endParaRPr lang="en-US" altLang="fr-FR"/>
          </a:p>
          <a:p>
            <a:pPr marL="0" lvl="0" indent="0" algn="l" rtl="0">
              <a:lnSpc>
                <a:spcPct val="100000"/>
              </a:lnSpc>
              <a:spcBef>
                <a:spcPts val="0"/>
              </a:spcBef>
              <a:spcAft>
                <a:spcPts val="0"/>
              </a:spcAft>
              <a:buSzPts val="1100"/>
              <a:buNone/>
            </a:pPr>
            <a:r>
              <a:rPr lang="en-US" altLang="fr-FR"/>
              <a:t>Cet algorithme apprend à choisir les meilleures actions à prendre en fonction des diff</a:t>
            </a:r>
            <a:r>
              <a:rPr lang="en-US" altLang="en-US"/>
              <a:t>é</a:t>
            </a:r>
            <a:r>
              <a:rPr lang="en-US" altLang="fr-FR"/>
              <a:t>rents </a:t>
            </a:r>
            <a:r>
              <a:rPr lang="en-US" altLang="en-US"/>
              <a:t>é</a:t>
            </a:r>
            <a:r>
              <a:rPr lang="en-US" altLang="fr-FR"/>
              <a:t>tats du robot, dans le but d'atteindre un objectif donn</a:t>
            </a:r>
            <a:r>
              <a:rPr lang="en-US" altLang="en-US"/>
              <a:t>é</a:t>
            </a:r>
            <a:r>
              <a:rPr lang="en-US" altLang="fr-FR"/>
              <a:t> tout en </a:t>
            </a:r>
            <a:r>
              <a:rPr lang="en-US" altLang="en-US"/>
              <a:t>é</a:t>
            </a:r>
            <a:r>
              <a:rPr lang="en-US" altLang="fr-FR"/>
              <a:t>vitant les obstacles.</a:t>
            </a:r>
            <a:endParaRPr lang="en-US" altLang="fr-FR"/>
          </a:p>
          <a:p>
            <a:pPr marL="0" lvl="0" indent="0" algn="l" rtl="0">
              <a:lnSpc>
                <a:spcPct val="100000"/>
              </a:lnSpc>
              <a:spcBef>
                <a:spcPts val="0"/>
              </a:spcBef>
              <a:spcAft>
                <a:spcPts val="0"/>
              </a:spcAft>
              <a:buSzPts val="1100"/>
              <a:buNone/>
            </a:pPr>
            <a:r>
              <a:rPr lang="en-US" altLang="fr-FR"/>
              <a:t>Le tableau de Q-values, qui repr</a:t>
            </a:r>
            <a:r>
              <a:rPr lang="en-US" altLang="en-US"/>
              <a:t>é</a:t>
            </a:r>
            <a:r>
              <a:rPr lang="en-US" altLang="fr-FR"/>
              <a:t>sente les valeurs attendues des r</a:t>
            </a:r>
            <a:r>
              <a:rPr lang="en-US" altLang="en-US"/>
              <a:t>é</a:t>
            </a:r>
            <a:r>
              <a:rPr lang="en-US" altLang="fr-FR"/>
              <a:t>compenses futures pour chaque couple </a:t>
            </a:r>
            <a:r>
              <a:rPr lang="en-US" altLang="en-US"/>
              <a:t>é</a:t>
            </a:r>
            <a:r>
              <a:rPr lang="en-US" altLang="fr-FR"/>
              <a:t>tat-action, est mis à jour de mani</a:t>
            </a:r>
            <a:r>
              <a:rPr lang="en-US" altLang="en-US"/>
              <a:t>è</a:t>
            </a:r>
            <a:r>
              <a:rPr lang="en-US" altLang="fr-FR"/>
              <a:t>re it</a:t>
            </a:r>
            <a:r>
              <a:rPr lang="en-US" altLang="en-US"/>
              <a:t>é</a:t>
            </a:r>
            <a:r>
              <a:rPr lang="en-US" altLang="fr-FR"/>
              <a:t>rative en fonction du retour d'exp</a:t>
            </a:r>
            <a:r>
              <a:rPr lang="en-US" altLang="en-US"/>
              <a:t>é</a:t>
            </a:r>
            <a:r>
              <a:rPr lang="en-US" altLang="fr-FR"/>
              <a:t>rience (r</a:t>
            </a:r>
            <a:r>
              <a:rPr lang="en-US" altLang="en-US"/>
              <a:t>é</a:t>
            </a:r>
            <a:r>
              <a:rPr lang="en-US" altLang="fr-FR"/>
              <a:t>compense ou p</a:t>
            </a:r>
            <a:r>
              <a:rPr lang="en-US" altLang="en-US"/>
              <a:t>é</a:t>
            </a:r>
            <a:r>
              <a:rPr lang="en-US" altLang="fr-FR"/>
              <a:t>nalit</a:t>
            </a:r>
            <a:r>
              <a:rPr lang="en-US" altLang="en-US"/>
              <a:t>é</a:t>
            </a:r>
            <a:r>
              <a:rPr lang="en-US" altLang="fr-FR"/>
              <a:t>) obtenu apr</a:t>
            </a:r>
            <a:r>
              <a:rPr lang="en-US" altLang="en-US"/>
              <a:t>è</a:t>
            </a:r>
            <a:r>
              <a:rPr lang="en-US" altLang="fr-FR"/>
              <a:t>s avoir ex</a:t>
            </a:r>
            <a:r>
              <a:rPr lang="en-US" altLang="en-US"/>
              <a:t>é</a:t>
            </a:r>
            <a:r>
              <a:rPr lang="en-US" altLang="fr-FR"/>
              <a:t>cut</a:t>
            </a:r>
            <a:r>
              <a:rPr lang="en-US" altLang="en-US"/>
              <a:t>é</a:t>
            </a:r>
            <a:r>
              <a:rPr lang="en-US" altLang="fr-FR"/>
              <a:t> chaque action.</a:t>
            </a:r>
            <a:endParaRPr lang="en-US" altLang="fr-FR"/>
          </a:p>
          <a:p>
            <a:pPr marL="0" lvl="0" indent="0" algn="l" rtl="0">
              <a:lnSpc>
                <a:spcPct val="100000"/>
              </a:lnSpc>
              <a:spcBef>
                <a:spcPts val="0"/>
              </a:spcBef>
              <a:spcAft>
                <a:spcPts val="0"/>
              </a:spcAft>
              <a:buSzPts val="1100"/>
              <a:buNone/>
            </a:pPr>
            <a:r>
              <a:rPr lang="en-US" altLang="fr-FR"/>
              <a:t>Les r</a:t>
            </a:r>
            <a:r>
              <a:rPr lang="en-US" altLang="en-US"/>
              <a:t>é</a:t>
            </a:r>
            <a:r>
              <a:rPr lang="en-US" altLang="fr-FR"/>
              <a:t>compense sont </a:t>
            </a:r>
            <a:r>
              <a:rPr lang="en-US" altLang="en-US"/>
              <a:t>é</a:t>
            </a:r>
            <a:r>
              <a:rPr lang="en-US" altLang="fr-FR"/>
              <a:t>valu</a:t>
            </a:r>
            <a:r>
              <a:rPr lang="en-US" altLang="en-US"/>
              <a:t>é</a:t>
            </a:r>
            <a:r>
              <a:rPr lang="en-US" altLang="fr-FR"/>
              <a:t> en fonction de la distance restante entre le robot et l’objectif , et la distance entre le robot et un obstacle.</a:t>
            </a:r>
            <a:endParaRPr lang="en-US" altLang="fr-FR"/>
          </a:p>
          <a:p>
            <a:pPr marL="0" lvl="0" indent="0" algn="l" rtl="0">
              <a:lnSpc>
                <a:spcPct val="100000"/>
              </a:lnSpc>
              <a:spcBef>
                <a:spcPts val="0"/>
              </a:spcBef>
              <a:spcAft>
                <a:spcPts val="0"/>
              </a:spcAft>
              <a:buSzPts val="1100"/>
              <a:buNone/>
            </a:pPr>
            <a:r>
              <a:rPr lang="en-US" altLang="fr-FR"/>
              <a:t>Avec suffisamment d'exp</a:t>
            </a:r>
            <a:r>
              <a:rPr lang="en-US" altLang="en-US"/>
              <a:t>é</a:t>
            </a:r>
            <a:r>
              <a:rPr lang="en-US" altLang="fr-FR"/>
              <a:t>rience, le robot finit par apprendre la politique optimale, c'est-à-dire la s</a:t>
            </a:r>
            <a:r>
              <a:rPr lang="en-US" altLang="en-US"/>
              <a:t>é</a:t>
            </a:r>
            <a:r>
              <a:rPr lang="en-US" altLang="fr-FR"/>
              <a:t>quence d'actions qui lui permet d'atteindre son but de la mani</a:t>
            </a:r>
            <a:r>
              <a:rPr lang="en-US" altLang="en-US"/>
              <a:t>è</a:t>
            </a:r>
            <a:r>
              <a:rPr lang="en-US" altLang="fr-FR"/>
              <a:t>re la plus efficace.</a:t>
            </a:r>
            <a:endParaRPr lang="en-US" altLang="fr-FR"/>
          </a:p>
          <a:p>
            <a:pPr marL="0" lvl="0" indent="0" algn="l" rtl="0">
              <a:lnSpc>
                <a:spcPct val="100000"/>
              </a:lnSpc>
              <a:spcBef>
                <a:spcPts val="0"/>
              </a:spcBef>
              <a:spcAft>
                <a:spcPts val="0"/>
              </a:spcAft>
              <a:buSzPts val="1100"/>
              <a:buNone/>
            </a:pPr>
            <a:endParaRPr lang="en-US"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5"/>
        <p:cNvGrpSpPr/>
        <p:nvPr/>
      </p:nvGrpSpPr>
      <p:grpSpPr>
        <a:xfrm>
          <a:off x="0" y="0"/>
          <a:ext cx="0" cy="0"/>
          <a:chOff x="0" y="0"/>
          <a:chExt cx="0" cy="0"/>
        </a:xfrm>
      </p:grpSpPr>
      <p:sp>
        <p:nvSpPr>
          <p:cNvPr id="1049482" name="Google Shape;12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83" name="Google Shape;127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2"/>
        <p:cNvGrpSpPr/>
        <p:nvPr/>
      </p:nvGrpSpPr>
      <p:grpSpPr>
        <a:xfrm>
          <a:off x="0" y="0"/>
          <a:ext cx="0" cy="0"/>
          <a:chOff x="0" y="0"/>
          <a:chExt cx="0" cy="0"/>
        </a:xfrm>
      </p:grpSpPr>
      <p:sp>
        <p:nvSpPr>
          <p:cNvPr id="1049493" name="Google Shape;129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494" name="Google Shape;129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r>
              <a:rPr lang="en-US" altLang="fr-FR"/>
              <a:t>Bien que le DWA soit efficace pour la navigation en temps r</a:t>
            </a:r>
            <a:r>
              <a:rPr lang="en-US" altLang="en-US"/>
              <a:t>é</a:t>
            </a:r>
            <a:r>
              <a:rPr lang="en-US" altLang="fr-FR"/>
              <a:t>el, le Q-Learning pr</a:t>
            </a:r>
            <a:r>
              <a:rPr lang="en-US" altLang="en-US"/>
              <a:t>é</a:t>
            </a:r>
            <a:r>
              <a:rPr lang="en-US" altLang="fr-FR"/>
              <a:t>sente trois avantages majeurs :</a:t>
            </a:r>
            <a:endParaRPr lang="en-US" altLang="fr-FR"/>
          </a:p>
          <a:p>
            <a:pPr marL="457200" lvl="0" indent="-298450" algn="l" rtl="0">
              <a:lnSpc>
                <a:spcPct val="100000"/>
              </a:lnSpc>
              <a:spcBef>
                <a:spcPts val="0"/>
              </a:spcBef>
              <a:spcAft>
                <a:spcPts val="0"/>
              </a:spcAft>
              <a:buSzPts val="1100"/>
              <a:buNone/>
            </a:pPr>
            <a:endParaRPr lang="en-US" altLang="fr-FR"/>
          </a:p>
          <a:p>
            <a:pPr marL="457200" lvl="0" indent="-298450" algn="l" rtl="0">
              <a:lnSpc>
                <a:spcPct val="100000"/>
              </a:lnSpc>
              <a:spcBef>
                <a:spcPts val="0"/>
              </a:spcBef>
              <a:spcAft>
                <a:spcPts val="0"/>
              </a:spcAft>
              <a:buSzPts val="1100"/>
              <a:buNone/>
            </a:pPr>
            <a:r>
              <a:rPr lang="en-US" altLang="fr-FR"/>
              <a:t>Optimisation globale :</a:t>
            </a:r>
            <a:endParaRPr lang="en-US" altLang="fr-FR"/>
          </a:p>
          <a:p>
            <a:pPr marL="457200" lvl="0" indent="-298450" algn="l" rtl="0">
              <a:lnSpc>
                <a:spcPct val="100000"/>
              </a:lnSpc>
              <a:spcBef>
                <a:spcPts val="0"/>
              </a:spcBef>
              <a:spcAft>
                <a:spcPts val="0"/>
              </a:spcAft>
              <a:buSzPts val="1100"/>
              <a:buNone/>
            </a:pPr>
            <a:r>
              <a:rPr lang="en-US" altLang="fr-FR"/>
              <a:t>Le Q-Learning trouve le chemin optimal sur l'ensemble du parcours, contrairement au DWA qui se limite à une optimisation locale. Notre robot peut ainsi anticiper et </a:t>
            </a:r>
            <a:r>
              <a:rPr lang="en-US" altLang="en-US"/>
              <a:t>é</a:t>
            </a:r>
            <a:r>
              <a:rPr lang="en-US" altLang="fr-FR"/>
              <a:t>viter les impasses, m</a:t>
            </a:r>
            <a:r>
              <a:rPr lang="en-US" altLang="en-US"/>
              <a:t>ê</a:t>
            </a:r>
            <a:r>
              <a:rPr lang="en-US" altLang="fr-FR"/>
              <a:t>me si cela n</a:t>
            </a:r>
            <a:r>
              <a:rPr lang="en-US" altLang="en-US"/>
              <a:t>é</a:t>
            </a:r>
            <a:r>
              <a:rPr lang="en-US" altLang="fr-FR"/>
              <a:t>cessite des d</a:t>
            </a:r>
            <a:r>
              <a:rPr lang="en-US" altLang="en-US"/>
              <a:t>é</a:t>
            </a:r>
            <a:r>
              <a:rPr lang="en-US" altLang="fr-FR"/>
              <a:t>tours temporaires.</a:t>
            </a:r>
            <a:endParaRPr lang="en-US" altLang="fr-FR"/>
          </a:p>
          <a:p>
            <a:pPr marL="457200" lvl="0" indent="-298450" algn="l" rtl="0">
              <a:lnSpc>
                <a:spcPct val="100000"/>
              </a:lnSpc>
              <a:spcBef>
                <a:spcPts val="0"/>
              </a:spcBef>
              <a:spcAft>
                <a:spcPts val="0"/>
              </a:spcAft>
              <a:buSzPts val="1100"/>
              <a:buNone/>
            </a:pPr>
            <a:r>
              <a:rPr lang="en-US" altLang="fr-FR"/>
              <a:t>Pr</a:t>
            </a:r>
            <a:r>
              <a:rPr lang="en-US" altLang="en-US"/>
              <a:t>é</a:t>
            </a:r>
            <a:r>
              <a:rPr lang="en-US" altLang="fr-FR"/>
              <a:t>cision de destination :</a:t>
            </a:r>
            <a:endParaRPr lang="en-US" altLang="fr-FR"/>
          </a:p>
          <a:p>
            <a:pPr marL="457200" lvl="0" indent="-298450" algn="l" rtl="0">
              <a:lnSpc>
                <a:spcPct val="100000"/>
              </a:lnSpc>
              <a:spcBef>
                <a:spcPts val="0"/>
              </a:spcBef>
              <a:spcAft>
                <a:spcPts val="0"/>
              </a:spcAft>
              <a:buSzPts val="1100"/>
              <a:buNone/>
            </a:pPr>
            <a:r>
              <a:rPr lang="en-US" altLang="fr-FR"/>
              <a:t>Notre impl</a:t>
            </a:r>
            <a:r>
              <a:rPr lang="en-US" altLang="en-US"/>
              <a:t>é</a:t>
            </a:r>
            <a:r>
              <a:rPr lang="en-US" altLang="fr-FR"/>
              <a:t>mentation du Q-Learning permet d'atteindre des coordonn</a:t>
            </a:r>
            <a:r>
              <a:rPr lang="en-US" altLang="en-US"/>
              <a:t>é</a:t>
            </a:r>
            <a:r>
              <a:rPr lang="en-US" altLang="fr-FR"/>
              <a:t>es pr</a:t>
            </a:r>
            <a:r>
              <a:rPr lang="en-US" altLang="en-US"/>
              <a:t>é</a:t>
            </a:r>
            <a:r>
              <a:rPr lang="en-US" altLang="fr-FR"/>
              <a:t>cises (x,y), ce qui est essentiel pour des t</a:t>
            </a:r>
            <a:r>
              <a:rPr lang="en-US" altLang="en-US"/>
              <a:t>â</a:t>
            </a:r>
            <a:r>
              <a:rPr lang="en-US" altLang="fr-FR"/>
              <a:t>ches sp</a:t>
            </a:r>
            <a:r>
              <a:rPr lang="en-US" altLang="en-US"/>
              <a:t>é</a:t>
            </a:r>
            <a:r>
              <a:rPr lang="en-US" altLang="fr-FR"/>
              <a:t>cifiques. Le DWA, lui, se limite à une navigation directionnelle plus approximative.</a:t>
            </a:r>
            <a:endParaRPr lang="en-US" altLang="fr-FR"/>
          </a:p>
          <a:p>
            <a:pPr marL="457200" lvl="0" indent="-298450" algn="l" rtl="0">
              <a:lnSpc>
                <a:spcPct val="100000"/>
              </a:lnSpc>
              <a:spcBef>
                <a:spcPts val="0"/>
              </a:spcBef>
              <a:spcAft>
                <a:spcPts val="0"/>
              </a:spcAft>
              <a:buSzPts val="1100"/>
              <a:buNone/>
            </a:pPr>
            <a:r>
              <a:rPr lang="en-US" altLang="fr-FR"/>
              <a:t>Fiabilit</a:t>
            </a:r>
            <a:r>
              <a:rPr lang="en-US" altLang="en-US"/>
              <a:t>é</a:t>
            </a:r>
            <a:r>
              <a:rPr lang="en-US" altLang="fr-FR"/>
              <a:t> :</a:t>
            </a:r>
            <a:endParaRPr lang="en-US" altLang="fr-FR"/>
          </a:p>
          <a:p>
            <a:pPr marL="457200" lvl="0" indent="-298450" algn="l" rtl="0">
              <a:lnSpc>
                <a:spcPct val="100000"/>
              </a:lnSpc>
              <a:spcBef>
                <a:spcPts val="0"/>
              </a:spcBef>
              <a:spcAft>
                <a:spcPts val="0"/>
              </a:spcAft>
              <a:buSzPts val="1100"/>
              <a:buNone/>
            </a:pPr>
            <a:r>
              <a:rPr lang="en-US" altLang="fr-FR"/>
              <a:t>Une fois l'apprentissage termin</a:t>
            </a:r>
            <a:r>
              <a:rPr lang="en-US" altLang="en-US"/>
              <a:t>é</a:t>
            </a:r>
            <a:r>
              <a:rPr lang="en-US" altLang="fr-FR"/>
              <a:t>, le Q-Learning reproduit syst</a:t>
            </a:r>
            <a:r>
              <a:rPr lang="en-US" altLang="en-US"/>
              <a:t>é</a:t>
            </a:r>
            <a:r>
              <a:rPr lang="en-US" altLang="fr-FR"/>
              <a:t>matiquement le m</a:t>
            </a:r>
            <a:r>
              <a:rPr lang="en-US" altLang="en-US"/>
              <a:t>ê</a:t>
            </a:r>
            <a:r>
              <a:rPr lang="en-US" altLang="fr-FR"/>
              <a:t>me chemin optimal, assurant une performance constante et pr</a:t>
            </a:r>
            <a:r>
              <a:rPr lang="en-US" altLang="en-US"/>
              <a:t>é</a:t>
            </a:r>
            <a:r>
              <a:rPr lang="en-US" altLang="fr-FR"/>
              <a:t>visible. Le DWA peut varier dans ses choix de trajectoire, m</a:t>
            </a:r>
            <a:r>
              <a:rPr lang="en-US" altLang="en-US"/>
              <a:t>ê</a:t>
            </a:r>
            <a:r>
              <a:rPr lang="en-US" altLang="fr-FR"/>
              <a:t>me dans des conditions identiques.</a:t>
            </a:r>
            <a:endParaRPr lang="en-US" altLang="fr-FR"/>
          </a:p>
          <a:p>
            <a:pPr marL="457200" lvl="0" indent="-298450" algn="l" rtl="0">
              <a:lnSpc>
                <a:spcPct val="100000"/>
              </a:lnSpc>
              <a:spcBef>
                <a:spcPts val="0"/>
              </a:spcBef>
              <a:spcAft>
                <a:spcPts val="0"/>
              </a:spcAft>
              <a:buSzPts val="1100"/>
              <a:buNone/>
            </a:pPr>
            <a:endParaRPr lang="en-US" altLang="fr-FR"/>
          </a:p>
          <a:p>
            <a:pPr marL="457200" lvl="0" indent="-298450" algn="l" rtl="0">
              <a:lnSpc>
                <a:spcPct val="100000"/>
              </a:lnSpc>
              <a:spcBef>
                <a:spcPts val="0"/>
              </a:spcBef>
              <a:spcAft>
                <a:spcPts val="0"/>
              </a:spcAft>
              <a:buSzPts val="1100"/>
              <a:buNone/>
            </a:pPr>
            <a:r>
              <a:rPr lang="en-US" altLang="fr-FR"/>
              <a:t>Ces avantages rendent le Q-Learning particuli</a:t>
            </a:r>
            <a:r>
              <a:rPr lang="en-US" altLang="en-US"/>
              <a:t>è</a:t>
            </a:r>
            <a:r>
              <a:rPr lang="en-US" altLang="fr-FR"/>
              <a:t>rement adapt</a:t>
            </a:r>
            <a:r>
              <a:rPr lang="en-US" altLang="en-US"/>
              <a:t>é</a:t>
            </a:r>
            <a:r>
              <a:rPr lang="en-US" altLang="fr-FR"/>
              <a:t> aux environnements industriels stables o</a:t>
            </a:r>
            <a:r>
              <a:rPr lang="en-US" altLang="en-US"/>
              <a:t>ù</a:t>
            </a:r>
            <a:r>
              <a:rPr lang="en-US" altLang="fr-FR"/>
              <a:t> la pr</a:t>
            </a:r>
            <a:r>
              <a:rPr lang="en-US" altLang="en-US"/>
              <a:t>é</a:t>
            </a:r>
            <a:r>
              <a:rPr lang="en-US" altLang="fr-FR"/>
              <a:t>cision et la r</a:t>
            </a:r>
            <a:r>
              <a:rPr lang="en-US" altLang="en-US"/>
              <a:t>é</a:t>
            </a:r>
            <a:r>
              <a:rPr lang="en-US" altLang="fr-FR"/>
              <a:t>p</a:t>
            </a:r>
            <a:r>
              <a:rPr lang="en-US" altLang="en-US"/>
              <a:t>é</a:t>
            </a:r>
            <a:r>
              <a:rPr lang="en-US" altLang="fr-FR"/>
              <a:t>tabilit</a:t>
            </a:r>
            <a:r>
              <a:rPr lang="en-US" altLang="en-US"/>
              <a:t>é</a:t>
            </a:r>
            <a:r>
              <a:rPr lang="en-US" altLang="fr-FR"/>
              <a:t> sont cruciales."</a:t>
            </a:r>
            <a:endParaRPr lang="en-US"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
        <p:cNvGrpSpPr/>
        <p:nvPr/>
      </p:nvGrpSpPr>
      <p:grpSpPr>
        <a:xfrm>
          <a:off x="0" y="0"/>
          <a:ext cx="0" cy="0"/>
          <a:chOff x="0" y="0"/>
          <a:chExt cx="0" cy="0"/>
        </a:xfrm>
      </p:grpSpPr>
      <p:sp>
        <p:nvSpPr>
          <p:cNvPr id="1048882" name="Google Shape;444;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ltLang="en-US"/>
              <a:t>Commençons par la premiére partie </a:t>
            </a:r>
            <a:endParaRPr lang="fr-FR" altLang="en-US"/>
          </a:p>
        </p:txBody>
      </p:sp>
      <p:sp>
        <p:nvSpPr>
          <p:cNvPr id="1048883" name="Google Shape;4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0"/>
        <p:cNvGrpSpPr/>
        <p:nvPr/>
      </p:nvGrpSpPr>
      <p:grpSpPr>
        <a:xfrm>
          <a:off x="0" y="0"/>
          <a:ext cx="0" cy="0"/>
          <a:chOff x="0" y="0"/>
          <a:chExt cx="0" cy="0"/>
        </a:xfrm>
      </p:grpSpPr>
      <p:sp>
        <p:nvSpPr>
          <p:cNvPr id="1049501" name="Google Shape;137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502" name="Google Shape;137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Nous finissons notre présentation par la conclusion et les  perspectives .</a:t>
            </a:r>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4"/>
        <p:cNvGrpSpPr/>
        <p:nvPr/>
      </p:nvGrpSpPr>
      <p:grpSpPr>
        <a:xfrm>
          <a:off x="0" y="0"/>
          <a:ext cx="0" cy="0"/>
          <a:chOff x="0" y="0"/>
          <a:chExt cx="0" cy="0"/>
        </a:xfrm>
      </p:grpSpPr>
      <p:sp>
        <p:nvSpPr>
          <p:cNvPr id="1049763" name="Google Shape;138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764" name="Google Shape;138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US" altLang="fr-FR"/>
              <a:t>Ce projet a abouti à des r</a:t>
            </a:r>
            <a:r>
              <a:rPr lang="en-US" altLang="en-US"/>
              <a:t>é</a:t>
            </a:r>
            <a:r>
              <a:rPr lang="en-US" altLang="fr-FR"/>
              <a:t>sultats significatifs en mati</a:t>
            </a:r>
            <a:r>
              <a:rPr lang="en-US" altLang="en-US"/>
              <a:t>è</a:t>
            </a:r>
            <a:r>
              <a:rPr lang="en-US" altLang="fr-FR"/>
              <a:t>re de navigation autonome. L'</a:t>
            </a:r>
            <a:r>
              <a:rPr lang="en-US" altLang="en-US"/>
              <a:t>é</a:t>
            </a:r>
            <a:r>
              <a:rPr lang="en-US" altLang="fr-FR"/>
              <a:t>tude approfondie des algorithmes et leur impl</a:t>
            </a:r>
            <a:r>
              <a:rPr lang="en-US" altLang="en-US"/>
              <a:t>é</a:t>
            </a:r>
            <a:r>
              <a:rPr lang="en-US" altLang="fr-FR"/>
              <a:t>mentation dans l'environnement ROS, valid</a:t>
            </a:r>
            <a:r>
              <a:rPr lang="en-US" altLang="en-US"/>
              <a:t>é</a:t>
            </a:r>
            <a:r>
              <a:rPr lang="en-US" altLang="fr-FR"/>
              <a:t>e via Gazebo et Rviz, a d</a:t>
            </a:r>
            <a:r>
              <a:rPr lang="en-US" altLang="en-US"/>
              <a:t>é</a:t>
            </a:r>
            <a:r>
              <a:rPr lang="en-US" altLang="fr-FR"/>
              <a:t>montr</a:t>
            </a:r>
            <a:r>
              <a:rPr lang="en-US" altLang="en-US"/>
              <a:t>é</a:t>
            </a:r>
            <a:r>
              <a:rPr lang="en-US" altLang="fr-FR"/>
              <a:t> la performance de l’approche d'apprentissage par renforcement en la comparant à l'algorithme DWA. Les tests ont r</a:t>
            </a:r>
            <a:r>
              <a:rPr lang="en-US" altLang="en-US"/>
              <a:t>é</a:t>
            </a:r>
            <a:r>
              <a:rPr lang="en-US" altLang="fr-FR"/>
              <a:t>v</a:t>
            </a:r>
            <a:r>
              <a:rPr lang="en-US" altLang="en-US"/>
              <a:t>é</a:t>
            </a:r>
            <a:r>
              <a:rPr lang="en-US" altLang="fr-FR"/>
              <a:t>l</a:t>
            </a:r>
            <a:r>
              <a:rPr lang="en-US" altLang="en-US"/>
              <a:t>é</a:t>
            </a:r>
            <a:r>
              <a:rPr lang="en-US" altLang="fr-FR"/>
              <a:t> une meilleure adaptabilit</a:t>
            </a:r>
            <a:r>
              <a:rPr lang="en-US" altLang="en-US"/>
              <a:t>é</a:t>
            </a:r>
            <a:r>
              <a:rPr lang="en-US" altLang="fr-FR"/>
              <a:t> aux environnements complexes, une planification d’une trajectoire optimale et une r</a:t>
            </a:r>
            <a:r>
              <a:rPr lang="en-US" altLang="en-US"/>
              <a:t>é</a:t>
            </a:r>
            <a:r>
              <a:rPr lang="en-US" altLang="fr-FR"/>
              <a:t>activit</a:t>
            </a:r>
            <a:r>
              <a:rPr lang="en-US" altLang="en-US"/>
              <a:t>é</a:t>
            </a:r>
            <a:r>
              <a:rPr lang="en-US" altLang="fr-FR"/>
              <a:t> rapide face aux obstacles.</a:t>
            </a:r>
            <a:endParaRPr lang="en-US"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0"/>
        <p:cNvGrpSpPr/>
        <p:nvPr/>
      </p:nvGrpSpPr>
      <p:grpSpPr>
        <a:xfrm>
          <a:off x="0" y="0"/>
          <a:ext cx="0" cy="0"/>
          <a:chOff x="0" y="0"/>
          <a:chExt cx="0" cy="0"/>
        </a:xfrm>
      </p:grpSpPr>
      <p:sp>
        <p:nvSpPr>
          <p:cNvPr id="1049818" name="Google Shape;166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19" name="Google Shape;166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fr-FR"/>
              <a:t>Ce projet reste ouvert à de nombreuses am</a:t>
            </a:r>
            <a:r>
              <a:rPr lang="en-US" altLang="en-US"/>
              <a:t>é</a:t>
            </a:r>
            <a:r>
              <a:rPr lang="en-US" altLang="fr-FR"/>
              <a:t>liorations prometteuses. Nous envisageons de tester cette approche sur le robot physique, d'utiliser des techniques d'apprentissage profond pour la g</a:t>
            </a:r>
            <a:r>
              <a:rPr lang="en-US" altLang="en-US"/>
              <a:t>é</a:t>
            </a:r>
            <a:r>
              <a:rPr lang="en-US" altLang="fr-FR"/>
              <a:t>n</a:t>
            </a:r>
            <a:r>
              <a:rPr lang="en-US" altLang="en-US"/>
              <a:t>é</a:t>
            </a:r>
            <a:r>
              <a:rPr lang="en-US" altLang="fr-FR"/>
              <a:t>ration d'une trajectoire dans un temps optimal, d'exploiter les donn</a:t>
            </a:r>
            <a:r>
              <a:rPr lang="en-US" altLang="en-US"/>
              <a:t>é</a:t>
            </a:r>
            <a:r>
              <a:rPr lang="en-US" altLang="fr-FR"/>
              <a:t>es d'autres capteurs pour renforcer l'adaptabilit</a:t>
            </a:r>
            <a:r>
              <a:rPr lang="en-US" altLang="en-US"/>
              <a:t>é</a:t>
            </a:r>
            <a:r>
              <a:rPr lang="en-US" altLang="fr-FR"/>
              <a:t> aux environnements dynamiques et complexes, et enfin, d'am</a:t>
            </a:r>
            <a:r>
              <a:rPr lang="en-US" altLang="en-US"/>
              <a:t>é</a:t>
            </a:r>
            <a:r>
              <a:rPr lang="en-US" altLang="fr-FR"/>
              <a:t>liorer les capacit</a:t>
            </a:r>
            <a:r>
              <a:rPr lang="en-US" altLang="en-US"/>
              <a:t>é</a:t>
            </a:r>
            <a:r>
              <a:rPr lang="en-US" altLang="fr-FR"/>
              <a:t>s perceptuelles du robot en ajoutant d'autres capteurs</a:t>
            </a:r>
            <a:endParaRPr lang="en-US"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3"/>
        <p:cNvGrpSpPr/>
        <p:nvPr/>
      </p:nvGrpSpPr>
      <p:grpSpPr>
        <a:xfrm>
          <a:off x="0" y="0"/>
          <a:ext cx="0" cy="0"/>
          <a:chOff x="0" y="0"/>
          <a:chExt cx="0" cy="0"/>
        </a:xfrm>
      </p:grpSpPr>
      <p:sp>
        <p:nvSpPr>
          <p:cNvPr id="1049840" name="Google Shape;1744;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049841" name="Google Shape;17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4"/>
        <p:cNvGrpSpPr/>
        <p:nvPr/>
      </p:nvGrpSpPr>
      <p:grpSpPr>
        <a:xfrm>
          <a:off x="0" y="0"/>
          <a:ext cx="0" cy="0"/>
          <a:chOff x="0" y="0"/>
          <a:chExt cx="0" cy="0"/>
        </a:xfrm>
      </p:grpSpPr>
      <p:sp>
        <p:nvSpPr>
          <p:cNvPr id="1048898" name="Google Shape;4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99" name="Google Shape;4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r>
              <a:rPr lang="en-US" altLang="fr-FR"/>
              <a:t>Dans un monde en </a:t>
            </a:r>
            <a:r>
              <a:rPr lang="en-US" altLang="en-US"/>
              <a:t>é</a:t>
            </a:r>
            <a:r>
              <a:rPr lang="en-US" altLang="fr-FR"/>
              <a:t>volution, la robotique mobile transforme divers secteurs, allant de l'industrie à la sant</a:t>
            </a:r>
            <a:r>
              <a:rPr lang="en-US" altLang="en-US"/>
              <a:t>é</a:t>
            </a:r>
            <a:r>
              <a:rPr lang="en-US" altLang="fr-FR"/>
              <a:t> </a:t>
            </a:r>
            <a:r>
              <a:rPr lang="fr-FR" altLang="en-US"/>
              <a:t>passant par </a:t>
            </a:r>
            <a:r>
              <a:rPr lang="en-US" altLang="fr-FR"/>
              <a:t> l'exploration. Pour r</a:t>
            </a:r>
            <a:r>
              <a:rPr lang="en-US" altLang="en-US"/>
              <a:t>é</a:t>
            </a:r>
            <a:r>
              <a:rPr lang="en-US" altLang="fr-FR"/>
              <a:t>pondre à ces besoins croissants, l'intelligence artificielle devient essentielle, offrant aux robots une autonomie accrue dans leur navigation et leur prise de d</a:t>
            </a:r>
            <a:r>
              <a:rPr lang="en-US" altLang="en-US"/>
              <a:t>é</a:t>
            </a:r>
            <a:r>
              <a:rPr lang="en-US" altLang="fr-FR"/>
              <a:t>cision. Cette synergie entre la robotique et l'IA est facilit</a:t>
            </a:r>
            <a:r>
              <a:rPr lang="en-US" altLang="en-US"/>
              <a:t>é</a:t>
            </a:r>
            <a:r>
              <a:rPr lang="en-US" altLang="fr-FR"/>
              <a:t>e par des plateformes innovantes, qui relient la th</a:t>
            </a:r>
            <a:r>
              <a:rPr lang="en-US" altLang="en-US"/>
              <a:t>é</a:t>
            </a:r>
            <a:r>
              <a:rPr lang="en-US" altLang="fr-FR"/>
              <a:t>orie à l'application pratique.</a:t>
            </a:r>
            <a:endParaRPr lang="en-US"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4"/>
        <p:cNvGrpSpPr/>
        <p:nvPr/>
      </p:nvGrpSpPr>
      <p:grpSpPr>
        <a:xfrm>
          <a:off x="0" y="0"/>
          <a:ext cx="0" cy="0"/>
          <a:chOff x="0" y="0"/>
          <a:chExt cx="0" cy="0"/>
        </a:xfrm>
      </p:grpSpPr>
      <p:sp>
        <p:nvSpPr>
          <p:cNvPr id="1048917" name="Google Shape;4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18" name="Google Shape;4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sz="1400">
                <a:solidFill>
                  <a:schemeClr val="dk1"/>
                </a:solidFill>
                <a:latin typeface="Times New Roman" panose="02020603050405020304"/>
                <a:ea typeface="Times New Roman" panose="02020603050405020304"/>
                <a:cs typeface="Times New Roman" panose="02020603050405020304"/>
                <a:sym typeface="Times New Roman" panose="02020603050405020304"/>
              </a:rPr>
              <a:t>Pour relever ces défis, les questions qui se posent sont : </a:t>
            </a:r>
            <a:endParaRPr sz="14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0"/>
              </a:spcBef>
              <a:spcAft>
                <a:spcPts val="0"/>
              </a:spcAft>
              <a:buSzPts val="1100"/>
              <a:buNone/>
            </a:pPr>
            <a:r>
              <a:rPr lang="fr-FR" sz="1400">
                <a:solidFill>
                  <a:schemeClr val="dk1"/>
                </a:solidFill>
                <a:latin typeface="Times New Roman" panose="02020603050405020304"/>
                <a:ea typeface="Times New Roman" panose="02020603050405020304"/>
                <a:cs typeface="Times New Roman" panose="02020603050405020304"/>
                <a:sym typeface="Times New Roman" panose="02020603050405020304"/>
              </a:rPr>
              <a:t>1–</a:t>
            </a:r>
            <a:r>
              <a:rPr lang="fr-FR" sz="1400">
                <a:solidFill>
                  <a:schemeClr val="dk1"/>
                </a:solidFill>
                <a:latin typeface="Hind" panose="02000000000000000000"/>
                <a:ea typeface="Hind" panose="02000000000000000000"/>
                <a:cs typeface="Hind" panose="02000000000000000000"/>
                <a:sym typeface="Hind" panose="02000000000000000000"/>
              </a:rPr>
              <a:t>Comment l'intelligence artificielle améliore-t-elle les performances et l'efficacité de la navigation autonome des robots mobiles ?</a:t>
            </a:r>
            <a:endParaRPr sz="1400">
              <a:solidFill>
                <a:schemeClr val="dk1"/>
              </a:solidFill>
              <a:latin typeface="Hind" panose="02000000000000000000"/>
              <a:ea typeface="Hind" panose="02000000000000000000"/>
              <a:cs typeface="Hind" panose="02000000000000000000"/>
              <a:sym typeface="Hind" panose="02000000000000000000"/>
            </a:endParaRPr>
          </a:p>
          <a:p>
            <a:pPr marL="0" lvl="0" indent="0" algn="l" rtl="0">
              <a:lnSpc>
                <a:spcPct val="100000"/>
              </a:lnSpc>
              <a:spcBef>
                <a:spcPts val="0"/>
              </a:spcBef>
              <a:spcAft>
                <a:spcPts val="0"/>
              </a:spcAft>
              <a:buSzPts val="1100"/>
              <a:buNone/>
            </a:pPr>
            <a:r>
              <a:rPr lang="fr-FR" sz="1400">
                <a:solidFill>
                  <a:schemeClr val="dk1"/>
                </a:solidFill>
                <a:latin typeface="Hind" panose="02000000000000000000"/>
                <a:ea typeface="Hind" panose="02000000000000000000"/>
                <a:cs typeface="Hind" panose="02000000000000000000"/>
                <a:sym typeface="Hind" panose="02000000000000000000"/>
              </a:rPr>
              <a:t>2—Comment l'environnement ROS facilite-t-il l'implémentation et l'intégration des algorithmes de navigation autonome dans les robots mobiles ?</a:t>
            </a:r>
            <a:endParaRPr lang="fr-FR" sz="1400">
              <a:solidFill>
                <a:schemeClr val="dk1"/>
              </a:solidFill>
              <a:latin typeface="Hind" panose="02000000000000000000"/>
              <a:ea typeface="Hind" panose="02000000000000000000"/>
              <a:cs typeface="Hind" panose="02000000000000000000"/>
              <a:sym typeface="Hind" panose="0200000000000000000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4"/>
        <p:cNvGrpSpPr/>
        <p:nvPr/>
      </p:nvGrpSpPr>
      <p:grpSpPr>
        <a:xfrm>
          <a:off x="0" y="0"/>
          <a:ext cx="0" cy="0"/>
          <a:chOff x="0" y="0"/>
          <a:chExt cx="0" cy="0"/>
        </a:xfrm>
      </p:grpSpPr>
      <p:sp>
        <p:nvSpPr>
          <p:cNvPr id="1048959" name="Google Shape;5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60" name="Google Shape;5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altLang="fr-FR"/>
              <a:t>Examinons les points cl</a:t>
            </a:r>
            <a:r>
              <a:rPr lang="en-US" altLang="en-US"/>
              <a:t>é</a:t>
            </a:r>
            <a:r>
              <a:rPr lang="en-US" altLang="fr-FR"/>
              <a:t>s abord</a:t>
            </a:r>
            <a:r>
              <a:rPr lang="en-US" altLang="en-US"/>
              <a:t>é</a:t>
            </a:r>
            <a:r>
              <a:rPr lang="en-US" altLang="fr-FR"/>
              <a:t>s dans ce projet. Comme il appara</a:t>
            </a:r>
            <a:r>
              <a:rPr lang="en-US" altLang="en-US"/>
              <a:t>î</a:t>
            </a:r>
            <a:r>
              <a:rPr lang="en-US" altLang="fr-FR"/>
              <a:t>t, un robot est constitu</a:t>
            </a:r>
            <a:r>
              <a:rPr lang="en-US" altLang="en-US"/>
              <a:t>é</a:t>
            </a:r>
            <a:r>
              <a:rPr lang="en-US" altLang="fr-FR"/>
              <a:t> de plusieurs composants essentiels... . Pour garantir l'autonomie des robots, </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r>
              <a:rPr lang="en-US" altLang="fr-FR"/>
              <a:t>nous avons </a:t>
            </a:r>
            <a:r>
              <a:rPr lang="en-US" altLang="en-US"/>
              <a:t>é</a:t>
            </a:r>
            <a:r>
              <a:rPr lang="en-US" altLang="fr-FR"/>
              <a:t>tudi</a:t>
            </a:r>
            <a:r>
              <a:rPr lang="en-US" altLang="en-US"/>
              <a:t>é</a:t>
            </a:r>
            <a:r>
              <a:rPr lang="en-US" altLang="fr-FR"/>
              <a:t> diverses approches d'apprentissage machine, incluant l'apprentissage supervis</a:t>
            </a:r>
            <a:r>
              <a:rPr lang="en-US" altLang="en-US"/>
              <a:t>é</a:t>
            </a:r>
            <a:r>
              <a:rPr lang="en-US" altLang="fr-FR"/>
              <a:t>, l'apprentissage non supervis</a:t>
            </a:r>
            <a:r>
              <a:rPr lang="en-US" altLang="en-US"/>
              <a:t>é</a:t>
            </a:r>
            <a:r>
              <a:rPr lang="en-US" altLang="fr-FR"/>
              <a:t>, </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r>
              <a:rPr lang="en-US" altLang="fr-FR"/>
              <a:t>ainsi que l'approche de la fen</a:t>
            </a:r>
            <a:r>
              <a:rPr lang="en-US" altLang="en-US"/>
              <a:t>ê</a:t>
            </a:r>
            <a:r>
              <a:rPr lang="en-US" altLang="fr-FR"/>
              <a:t>tre dynamique pour la navigation. </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r>
              <a:rPr lang="en-US" altLang="fr-FR"/>
              <a:t>De plus, nous avons impl</a:t>
            </a:r>
            <a:r>
              <a:rPr lang="en-US" altLang="en-US"/>
              <a:t>é</a:t>
            </a:r>
            <a:r>
              <a:rPr lang="en-US" altLang="fr-FR"/>
              <a:t>ment</a:t>
            </a:r>
            <a:r>
              <a:rPr lang="en-US" altLang="en-US"/>
              <a:t>é</a:t>
            </a:r>
            <a:r>
              <a:rPr lang="en-US" altLang="fr-FR"/>
              <a:t> l'algorithme d'apprentissage par renforcement, le Q-learning. </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r>
              <a:rPr lang="en-US" altLang="fr-FR"/>
              <a:t>Enfin, nous avons soulign</a:t>
            </a:r>
            <a:r>
              <a:rPr lang="en-US" altLang="en-US"/>
              <a:t>é</a:t>
            </a:r>
            <a:r>
              <a:rPr lang="en-US" altLang="fr-FR"/>
              <a:t> l'importance des outils logiciels tels que ROS (Robot Operating System) et Gazebo, </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r>
              <a:rPr lang="en-US" altLang="fr-FR"/>
              <a:t>qui facilitent la conception et la simulation de syst</a:t>
            </a:r>
            <a:r>
              <a:rPr lang="en-US" altLang="en-US"/>
              <a:t>è</a:t>
            </a:r>
            <a:r>
              <a:rPr lang="en-US" altLang="fr-FR"/>
              <a:t>mes robotiques.</a:t>
            </a:r>
            <a:endParaRPr lang="en-US" altLang="fr-FR"/>
          </a:p>
          <a:p>
            <a:pPr marL="0" marR="0" lvl="0" indent="0" algn="l" rtl="0">
              <a:lnSpc>
                <a:spcPct val="100000"/>
              </a:lnSpc>
              <a:spcBef>
                <a:spcPts val="0"/>
              </a:spcBef>
              <a:spcAft>
                <a:spcPts val="0"/>
              </a:spcAft>
              <a:buClr>
                <a:srgbClr val="000000"/>
              </a:buClr>
              <a:buSzPts val="1100"/>
              <a:buFont typeface="Arial" panose="020B0604020202020204"/>
              <a:buNone/>
            </a:pPr>
            <a:endParaRPr lang="en-US"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5"/>
        <p:cNvGrpSpPr/>
        <p:nvPr/>
      </p:nvGrpSpPr>
      <p:grpSpPr>
        <a:xfrm>
          <a:off x="0" y="0"/>
          <a:ext cx="0" cy="0"/>
          <a:chOff x="0" y="0"/>
          <a:chExt cx="0" cy="0"/>
        </a:xfrm>
      </p:grpSpPr>
      <p:sp>
        <p:nvSpPr>
          <p:cNvPr id="1048985" name="Google Shape;5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86" name="Google Shape;5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fr-FR"/>
              <a:t>Mon projet vise trois objectifs principaux : D’abord…</a:t>
            </a:r>
            <a:endParaRPr lang="fr-FR"/>
          </a:p>
          <a:p>
            <a:pPr marL="0" marR="0" lvl="0" indent="0" algn="l" rtl="0">
              <a:lnSpc>
                <a:spcPct val="100000"/>
              </a:lnSpc>
              <a:spcBef>
                <a:spcPts val="0"/>
              </a:spcBef>
              <a:spcAft>
                <a:spcPts val="0"/>
              </a:spcAft>
              <a:buClr>
                <a:srgbClr val="000000"/>
              </a:buClr>
              <a:buSzPts val="1100"/>
              <a:buFont typeface="Arial" panose="020B0604020202020204"/>
              <a:buNone/>
            </a:pPr>
            <a:r>
              <a:rPr lang="fr-FR"/>
              <a:t>Puis ….</a:t>
            </a:r>
            <a:endParaRPr lang="fr-FR"/>
          </a:p>
          <a:p>
            <a:pPr marL="0" marR="0" lvl="0" indent="0" algn="l" rtl="0">
              <a:lnSpc>
                <a:spcPct val="100000"/>
              </a:lnSpc>
              <a:spcBef>
                <a:spcPts val="0"/>
              </a:spcBef>
              <a:spcAft>
                <a:spcPts val="0"/>
              </a:spcAft>
              <a:buClr>
                <a:srgbClr val="000000"/>
              </a:buClr>
              <a:buSzPts val="1100"/>
              <a:buFont typeface="Arial" panose="020B0604020202020204"/>
              <a:buNone/>
            </a:pPr>
            <a:r>
              <a:rPr lang="fr-FR"/>
              <a:t>Ensuite …</a:t>
            </a:r>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6"/>
        <p:cNvGrpSpPr/>
        <p:nvPr/>
      </p:nvGrpSpPr>
      <p:grpSpPr>
        <a:xfrm>
          <a:off x="0" y="0"/>
          <a:ext cx="0" cy="0"/>
          <a:chOff x="0" y="0"/>
          <a:chExt cx="0" cy="0"/>
        </a:xfrm>
      </p:grpSpPr>
      <p:sp>
        <p:nvSpPr>
          <p:cNvPr id="1048993" name="Google Shape;6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994" name="Google Shape;6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a:t>Nous passons maintenant a la 2 ème partie</a:t>
            </a:r>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9"/>
        <p:cNvGrpSpPr/>
        <p:nvPr/>
      </p:nvGrpSpPr>
      <p:grpSpPr>
        <a:xfrm>
          <a:off x="0" y="0"/>
          <a:ext cx="0" cy="0"/>
          <a:chOff x="0" y="0"/>
          <a:chExt cx="0" cy="0"/>
        </a:xfrm>
      </p:grpSpPr>
      <p:sp>
        <p:nvSpPr>
          <p:cNvPr id="1049007" name="Google Shape;63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008" name="Google Shape;63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panose="020B0604020202020204"/>
              <a:buNone/>
            </a:pPr>
            <a:r>
              <a:rPr lang="en-US" altLang="fr-FR"/>
              <a:t>Un robot autonome est un syst</a:t>
            </a:r>
            <a:r>
              <a:rPr lang="en-US" altLang="en-US"/>
              <a:t>è</a:t>
            </a:r>
            <a:r>
              <a:rPr lang="en-US" altLang="fr-FR"/>
              <a:t>me m</a:t>
            </a:r>
            <a:r>
              <a:rPr lang="en-US" altLang="en-US"/>
              <a:t>é</a:t>
            </a:r>
            <a:r>
              <a:rPr lang="en-US" altLang="fr-FR"/>
              <a:t>canique et </a:t>
            </a:r>
            <a:r>
              <a:rPr lang="en-US" altLang="en-US"/>
              <a:t>é</a:t>
            </a:r>
            <a:r>
              <a:rPr lang="en-US" altLang="fr-FR"/>
              <a:t>lectronique programmable capable d'agir de mani</a:t>
            </a:r>
            <a:r>
              <a:rPr lang="en-US" altLang="en-US"/>
              <a:t>è</a:t>
            </a:r>
            <a:r>
              <a:rPr lang="en-US" altLang="fr-FR"/>
              <a:t>re ind</a:t>
            </a:r>
            <a:r>
              <a:rPr lang="en-US" altLang="en-US"/>
              <a:t>é</a:t>
            </a:r>
            <a:r>
              <a:rPr lang="en-US" altLang="fr-FR"/>
              <a:t>pendante, r</a:t>
            </a:r>
            <a:r>
              <a:rPr lang="en-US" altLang="en-US"/>
              <a:t>é</a:t>
            </a:r>
            <a:r>
              <a:rPr lang="en-US" altLang="fr-FR"/>
              <a:t>alisant des t</a:t>
            </a:r>
            <a:r>
              <a:rPr lang="en-US" altLang="en-US"/>
              <a:t>â</a:t>
            </a:r>
            <a:r>
              <a:rPr lang="en-US" altLang="fr-FR"/>
              <a:t>ches plus efficacement que l'homme, y compris des mission</a:t>
            </a:r>
            <a:r>
              <a:rPr lang="fr-FR" altLang="en-US"/>
              <a:t> </a:t>
            </a:r>
            <a:r>
              <a:rPr lang="en-US" altLang="fr-FR"/>
              <a:t>pouvant mettre en danger la vie humaine. Il se distingue par quatre caract</a:t>
            </a:r>
            <a:r>
              <a:rPr lang="en-US" altLang="en-US"/>
              <a:t>é</a:t>
            </a:r>
            <a:r>
              <a:rPr lang="en-US" altLang="fr-FR"/>
              <a:t>ristiques cl</a:t>
            </a:r>
            <a:r>
              <a:rPr lang="en-US" altLang="en-US"/>
              <a:t>é</a:t>
            </a:r>
            <a:r>
              <a:rPr lang="en-US" altLang="fr-FR"/>
              <a:t>s :</a:t>
            </a:r>
            <a:endParaRPr lang="en-US" alt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9"/>
        <p:cNvGrpSpPr/>
        <p:nvPr/>
      </p:nvGrpSpPr>
      <p:grpSpPr>
        <a:xfrm>
          <a:off x="0" y="0"/>
          <a:ext cx="0" cy="0"/>
          <a:chOff x="0" y="0"/>
          <a:chExt cx="0" cy="0"/>
        </a:xfrm>
      </p:grpSpPr>
      <p:sp>
        <p:nvSpPr>
          <p:cNvPr id="1048579" name="Google Shape;10;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lvl1pPr>
            <a:lvl2pPr lvl="1" algn="l">
              <a:lnSpc>
                <a:spcPct val="100000"/>
              </a:lnSpc>
              <a:spcBef>
                <a:spcPts val="0"/>
              </a:spcBef>
              <a:spcAft>
                <a:spcPts val="0"/>
              </a:spcAft>
              <a:buSzPts val="1100"/>
              <a:buNone/>
            </a:lvl2pPr>
            <a:lvl3pPr lvl="2" algn="l">
              <a:lnSpc>
                <a:spcPct val="100000"/>
              </a:lnSpc>
              <a:spcBef>
                <a:spcPts val="0"/>
              </a:spcBef>
              <a:spcAft>
                <a:spcPts val="0"/>
              </a:spcAft>
              <a:buSzPts val="1100"/>
              <a:buNone/>
            </a:lvl3pPr>
            <a:lvl4pPr lvl="3" algn="l">
              <a:lnSpc>
                <a:spcPct val="100000"/>
              </a:lnSpc>
              <a:spcBef>
                <a:spcPts val="0"/>
              </a:spcBef>
              <a:spcAft>
                <a:spcPts val="0"/>
              </a:spcAft>
              <a:buSzPts val="1100"/>
              <a:buNone/>
            </a:lvl4pPr>
            <a:lvl5pPr lvl="4" algn="l">
              <a:lnSpc>
                <a:spcPct val="100000"/>
              </a:lnSpc>
              <a:spcBef>
                <a:spcPts val="0"/>
              </a:spcBef>
              <a:spcAft>
                <a:spcPts val="0"/>
              </a:spcAft>
              <a:buSzPts val="1100"/>
              <a:buNone/>
            </a:lvl5pPr>
            <a:lvl6pPr lvl="5" algn="l">
              <a:lnSpc>
                <a:spcPct val="100000"/>
              </a:lnSpc>
              <a:spcBef>
                <a:spcPts val="0"/>
              </a:spcBef>
              <a:spcAft>
                <a:spcPts val="0"/>
              </a:spcAft>
              <a:buSzPts val="1100"/>
              <a:buNone/>
            </a:lvl6pPr>
            <a:lvl7pPr lvl="6" algn="l">
              <a:lnSpc>
                <a:spcPct val="100000"/>
              </a:lnSpc>
              <a:spcBef>
                <a:spcPts val="0"/>
              </a:spcBef>
              <a:spcAft>
                <a:spcPts val="0"/>
              </a:spcAft>
              <a:buSzPts val="1100"/>
              <a:buNone/>
            </a:lvl7pPr>
            <a:lvl8pPr lvl="7" algn="l">
              <a:lnSpc>
                <a:spcPct val="100000"/>
              </a:lnSpc>
              <a:spcBef>
                <a:spcPts val="0"/>
              </a:spcBef>
              <a:spcAft>
                <a:spcPts val="0"/>
              </a:spcAft>
              <a:buSzPts val="1100"/>
              <a:buNone/>
            </a:lvl8pPr>
            <a:lvl9pPr lvl="8" algn="l">
              <a:lnSpc>
                <a:spcPct val="100000"/>
              </a:lnSpc>
              <a:spcBef>
                <a:spcPts val="0"/>
              </a:spcBef>
              <a:spcAft>
                <a:spcPts val="0"/>
              </a:spcAft>
              <a:buSzPts val="1100"/>
              <a:buNone/>
            </a:lvl9pPr>
          </a:lstStyle>
          <a:p/>
        </p:txBody>
      </p:sp>
      <p:sp>
        <p:nvSpPr>
          <p:cNvPr id="1048580" name="Google Shape;11;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lvl1pPr>
            <a:lvl2pPr lvl="1" algn="l">
              <a:lnSpc>
                <a:spcPct val="100000"/>
              </a:lnSpc>
              <a:spcBef>
                <a:spcPts val="0"/>
              </a:spcBef>
              <a:spcAft>
                <a:spcPts val="0"/>
              </a:spcAft>
              <a:buSzPts val="1100"/>
              <a:buNone/>
            </a:lvl2pPr>
            <a:lvl3pPr lvl="2" algn="l">
              <a:lnSpc>
                <a:spcPct val="100000"/>
              </a:lnSpc>
              <a:spcBef>
                <a:spcPts val="0"/>
              </a:spcBef>
              <a:spcAft>
                <a:spcPts val="0"/>
              </a:spcAft>
              <a:buSzPts val="1100"/>
              <a:buNone/>
            </a:lvl3pPr>
            <a:lvl4pPr lvl="3" algn="l">
              <a:lnSpc>
                <a:spcPct val="100000"/>
              </a:lnSpc>
              <a:spcBef>
                <a:spcPts val="0"/>
              </a:spcBef>
              <a:spcAft>
                <a:spcPts val="0"/>
              </a:spcAft>
              <a:buSzPts val="1100"/>
              <a:buNone/>
            </a:lvl4pPr>
            <a:lvl5pPr lvl="4" algn="l">
              <a:lnSpc>
                <a:spcPct val="100000"/>
              </a:lnSpc>
              <a:spcBef>
                <a:spcPts val="0"/>
              </a:spcBef>
              <a:spcAft>
                <a:spcPts val="0"/>
              </a:spcAft>
              <a:buSzPts val="1100"/>
              <a:buNone/>
            </a:lvl5pPr>
            <a:lvl6pPr lvl="5" algn="l">
              <a:lnSpc>
                <a:spcPct val="100000"/>
              </a:lnSpc>
              <a:spcBef>
                <a:spcPts val="0"/>
              </a:spcBef>
              <a:spcAft>
                <a:spcPts val="0"/>
              </a:spcAft>
              <a:buSzPts val="1100"/>
              <a:buNone/>
            </a:lvl6pPr>
            <a:lvl7pPr lvl="6" algn="l">
              <a:lnSpc>
                <a:spcPct val="100000"/>
              </a:lnSpc>
              <a:spcBef>
                <a:spcPts val="0"/>
              </a:spcBef>
              <a:spcAft>
                <a:spcPts val="0"/>
              </a:spcAft>
              <a:buSzPts val="1100"/>
              <a:buNone/>
            </a:lvl7pPr>
            <a:lvl8pPr lvl="7" algn="l">
              <a:lnSpc>
                <a:spcPct val="100000"/>
              </a:lnSpc>
              <a:spcBef>
                <a:spcPts val="0"/>
              </a:spcBef>
              <a:spcAft>
                <a:spcPts val="0"/>
              </a:spcAft>
              <a:buSzPts val="1100"/>
              <a:buNone/>
            </a:lvl8pPr>
            <a:lvl9pPr lvl="8" algn="l">
              <a:lnSpc>
                <a:spcPct val="100000"/>
              </a:lnSpc>
              <a:spcBef>
                <a:spcPts val="0"/>
              </a:spcBef>
              <a:spcAft>
                <a:spcPts val="0"/>
              </a:spcAft>
              <a:buSzPts val="1100"/>
              <a:buNone/>
            </a:lvl9pPr>
          </a:lstStyle>
          <a:p/>
        </p:txBody>
      </p:sp>
      <p:sp>
        <p:nvSpPr>
          <p:cNvPr id="1048581" name="Google Shape;12;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2"/>
        <p:cNvGrpSpPr/>
        <p:nvPr/>
      </p:nvGrpSpPr>
      <p:grpSpPr>
        <a:xfrm>
          <a:off x="0" y="0"/>
          <a:ext cx="0" cy="0"/>
          <a:chOff x="0" y="0"/>
          <a:chExt cx="0" cy="0"/>
        </a:xfrm>
      </p:grpSpPr>
      <p:sp>
        <p:nvSpPr>
          <p:cNvPr id="1049905" name="Google Shape;83;p4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368" name="Google Shape;84;p41"/>
          <p:cNvGrpSpPr/>
          <p:nvPr/>
        </p:nvGrpSpPr>
        <p:grpSpPr>
          <a:xfrm>
            <a:off x="227100" y="-187650"/>
            <a:ext cx="8916900" cy="5331250"/>
            <a:chOff x="227100" y="-187650"/>
            <a:chExt cx="8916900" cy="5331250"/>
          </a:xfrm>
        </p:grpSpPr>
        <p:grpSp>
          <p:nvGrpSpPr>
            <p:cNvPr id="369" name="Google Shape;85;p41"/>
            <p:cNvGrpSpPr/>
            <p:nvPr/>
          </p:nvGrpSpPr>
          <p:grpSpPr>
            <a:xfrm>
              <a:off x="7354500" y="4621600"/>
              <a:ext cx="1789500" cy="522000"/>
              <a:chOff x="7354500" y="4621600"/>
              <a:chExt cx="1789500" cy="522000"/>
            </a:xfrm>
          </p:grpSpPr>
          <p:sp>
            <p:nvSpPr>
              <p:cNvPr id="1049906" name="Google Shape;86;p41"/>
              <p:cNvSpPr/>
              <p:nvPr/>
            </p:nvSpPr>
            <p:spPr>
              <a:xfrm>
                <a:off x="7354500" y="4621600"/>
                <a:ext cx="522000" cy="522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907" name="Google Shape;87;p41"/>
              <p:cNvSpPr/>
              <p:nvPr/>
            </p:nvSpPr>
            <p:spPr>
              <a:xfrm>
                <a:off x="7484925" y="4752049"/>
                <a:ext cx="261000" cy="261000"/>
              </a:xfrm>
              <a:prstGeom prst="diamond">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908" name="Google Shape;88;p41"/>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11" name="Google Shape;89;p41"/>
              <p:cNvCxnSpPr/>
              <p:nvPr/>
            </p:nvCxnSpPr>
            <p:spPr>
              <a:xfrm>
                <a:off x="7354500" y="4882550"/>
                <a:ext cx="1789500" cy="0"/>
              </a:xfrm>
              <a:prstGeom prst="straightConnector1">
                <a:avLst/>
              </a:prstGeom>
              <a:noFill/>
              <a:ln w="19050" cap="flat" cmpd="sng">
                <a:solidFill>
                  <a:schemeClr val="dk1"/>
                </a:solidFill>
                <a:prstDash val="solid"/>
                <a:round/>
                <a:headEnd type="none" w="sm" len="sm"/>
                <a:tailEnd type="none" w="sm" len="sm"/>
              </a:ln>
            </p:spPr>
          </p:cxnSp>
        </p:grpSp>
        <p:grpSp>
          <p:nvGrpSpPr>
            <p:cNvPr id="370" name="Google Shape;90;p41"/>
            <p:cNvGrpSpPr/>
            <p:nvPr/>
          </p:nvGrpSpPr>
          <p:grpSpPr>
            <a:xfrm>
              <a:off x="227100" y="-187650"/>
              <a:ext cx="261000" cy="1977150"/>
              <a:chOff x="227100" y="-187650"/>
              <a:chExt cx="261000" cy="1977150"/>
            </a:xfrm>
          </p:grpSpPr>
          <p:sp>
            <p:nvSpPr>
              <p:cNvPr id="1049909" name="Google Shape;91;p41"/>
              <p:cNvSpPr/>
              <p:nvPr/>
            </p:nvSpPr>
            <p:spPr>
              <a:xfrm rot="5400000">
                <a:off x="-261000" y="300450"/>
                <a:ext cx="1237200" cy="26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910" name="Google Shape;92;p41"/>
              <p:cNvSpPr/>
              <p:nvPr/>
            </p:nvSpPr>
            <p:spPr>
              <a:xfrm>
                <a:off x="227100" y="1528500"/>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12" name="Google Shape;93;p41"/>
              <p:cNvCxnSpPr/>
              <p:nvPr/>
            </p:nvCxnSpPr>
            <p:spPr>
              <a:xfrm>
                <a:off x="357600" y="0"/>
                <a:ext cx="0" cy="1789500"/>
              </a:xfrm>
              <a:prstGeom prst="straightConnector1">
                <a:avLst/>
              </a:prstGeom>
              <a:noFill/>
              <a:ln w="19050" cap="flat" cmpd="sng">
                <a:solidFill>
                  <a:schemeClr val="dk1"/>
                </a:solidFill>
                <a:prstDash val="solid"/>
                <a:round/>
                <a:headEnd type="none" w="sm" len="sm"/>
                <a:tailEnd type="none" w="sm" len="sm"/>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_ONLY_2">
    <p:spTree>
      <p:nvGrpSpPr>
        <p:cNvPr id="1" name="Shape 94"/>
        <p:cNvGrpSpPr/>
        <p:nvPr/>
      </p:nvGrpSpPr>
      <p:grpSpPr>
        <a:xfrm>
          <a:off x="0" y="0"/>
          <a:ext cx="0" cy="0"/>
          <a:chOff x="0" y="0"/>
          <a:chExt cx="0" cy="0"/>
        </a:xfrm>
      </p:grpSpPr>
      <p:sp>
        <p:nvSpPr>
          <p:cNvPr id="1049863" name="Google Shape;95;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32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3200"/>
              <a:buFont typeface="Arial" panose="020B0604020202020204"/>
              <a:buChar char="■"/>
              <a:defRPr sz="3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353" name="Google Shape;96;p42"/>
          <p:cNvGrpSpPr/>
          <p:nvPr/>
        </p:nvGrpSpPr>
        <p:grpSpPr>
          <a:xfrm rot="10800000" flipH="1">
            <a:off x="-630975" y="0"/>
            <a:ext cx="9778723" cy="5006555"/>
            <a:chOff x="-630975" y="136950"/>
            <a:chExt cx="9778723" cy="5006555"/>
          </a:xfrm>
        </p:grpSpPr>
        <p:grpSp>
          <p:nvGrpSpPr>
            <p:cNvPr id="354" name="Google Shape;97;p42"/>
            <p:cNvGrpSpPr/>
            <p:nvPr/>
          </p:nvGrpSpPr>
          <p:grpSpPr>
            <a:xfrm rot="5400000">
              <a:off x="7966643" y="3962399"/>
              <a:ext cx="1789511" cy="572700"/>
              <a:chOff x="7354489" y="4596196"/>
              <a:chExt cx="1789511" cy="572700"/>
            </a:xfrm>
          </p:grpSpPr>
          <p:sp>
            <p:nvSpPr>
              <p:cNvPr id="1049864" name="Google Shape;98;p42"/>
              <p:cNvSpPr/>
              <p:nvPr/>
            </p:nvSpPr>
            <p:spPr>
              <a:xfrm rot="5400000">
                <a:off x="7354489" y="459619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65" name="Google Shape;99;p42"/>
              <p:cNvSpPr/>
              <p:nvPr/>
            </p:nvSpPr>
            <p:spPr>
              <a:xfrm>
                <a:off x="7510325" y="4752049"/>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66" name="Google Shape;100;p42"/>
              <p:cNvSpPr/>
              <p:nvPr/>
            </p:nvSpPr>
            <p:spPr>
              <a:xfrm>
                <a:off x="8883000" y="4752050"/>
                <a:ext cx="261000" cy="261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06" name="Google Shape;101;p42"/>
              <p:cNvCxnSpPr/>
              <p:nvPr/>
            </p:nvCxnSpPr>
            <p:spPr>
              <a:xfrm>
                <a:off x="7354500" y="4882550"/>
                <a:ext cx="1789500" cy="0"/>
              </a:xfrm>
              <a:prstGeom prst="straightConnector1">
                <a:avLst/>
              </a:prstGeom>
              <a:noFill/>
              <a:ln w="19050" cap="flat" cmpd="sng">
                <a:solidFill>
                  <a:schemeClr val="dk1"/>
                </a:solidFill>
                <a:prstDash val="solid"/>
                <a:round/>
                <a:headEnd type="none" w="sm" len="sm"/>
                <a:tailEnd type="none" w="sm" len="sm"/>
              </a:ln>
            </p:spPr>
          </p:cxnSp>
        </p:grpSp>
        <p:grpSp>
          <p:nvGrpSpPr>
            <p:cNvPr id="355" name="Google Shape;102;p42"/>
            <p:cNvGrpSpPr/>
            <p:nvPr/>
          </p:nvGrpSpPr>
          <p:grpSpPr>
            <a:xfrm rot="-5400000">
              <a:off x="227100" y="-721125"/>
              <a:ext cx="261000" cy="1977150"/>
              <a:chOff x="227100" y="-187650"/>
              <a:chExt cx="261000" cy="1977150"/>
            </a:xfrm>
          </p:grpSpPr>
          <p:sp>
            <p:nvSpPr>
              <p:cNvPr id="1049867" name="Google Shape;103;p42"/>
              <p:cNvSpPr/>
              <p:nvPr/>
            </p:nvSpPr>
            <p:spPr>
              <a:xfrm rot="5400000">
                <a:off x="-261000" y="3004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68" name="Google Shape;104;p42"/>
              <p:cNvSpPr/>
              <p:nvPr/>
            </p:nvSpPr>
            <p:spPr>
              <a:xfrm>
                <a:off x="227100" y="1528500"/>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07" name="Google Shape;105;p42"/>
              <p:cNvCxnSpPr/>
              <p:nvPr/>
            </p:nvCxnSpPr>
            <p:spPr>
              <a:xfrm>
                <a:off x="357600" y="0"/>
                <a:ext cx="0" cy="1789500"/>
              </a:xfrm>
              <a:prstGeom prst="straightConnector1">
                <a:avLst/>
              </a:prstGeom>
              <a:noFill/>
              <a:ln w="19050" cap="flat" cmpd="sng">
                <a:solidFill>
                  <a:schemeClr val="dk1"/>
                </a:solidFill>
                <a:prstDash val="solid"/>
                <a:round/>
                <a:headEnd type="none" w="sm" len="sm"/>
                <a:tailEnd type="none" w="sm" len="sm"/>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049267" name="Rectangle 1"/>
          <p:cNvSpPr/>
          <p:nvPr userDrawn="1"/>
        </p:nvSpPr>
        <p:spPr>
          <a:xfrm>
            <a:off x="6986858" y="2407020"/>
            <a:ext cx="1620000" cy="10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900" dirty="0">
              <a:solidFill>
                <a:schemeClr val="tx1">
                  <a:lumMod val="75000"/>
                  <a:lumOff val="25000"/>
                </a:schemeClr>
              </a:solidFill>
              <a:latin typeface="+mn-lt"/>
            </a:endParaRPr>
          </a:p>
        </p:txBody>
      </p:sp>
      <p:sp>
        <p:nvSpPr>
          <p:cNvPr id="1049268" name="Picture Placeholder 2"/>
          <p:cNvSpPr>
            <a:spLocks noGrp="1"/>
          </p:cNvSpPr>
          <p:nvPr>
            <p:ph type="pic" idx="15" hasCustomPrompt="1"/>
          </p:nvPr>
        </p:nvSpPr>
        <p:spPr>
          <a:xfrm>
            <a:off x="6986858" y="1329776"/>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269" name="Rectangle 3"/>
          <p:cNvSpPr/>
          <p:nvPr userDrawn="1"/>
        </p:nvSpPr>
        <p:spPr>
          <a:xfrm>
            <a:off x="5366858" y="3484361"/>
            <a:ext cx="1620000" cy="10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900" dirty="0">
              <a:solidFill>
                <a:schemeClr val="tx1">
                  <a:lumMod val="75000"/>
                  <a:lumOff val="25000"/>
                </a:schemeClr>
              </a:solidFill>
              <a:latin typeface="+mn-lt"/>
            </a:endParaRPr>
          </a:p>
        </p:txBody>
      </p:sp>
      <p:sp>
        <p:nvSpPr>
          <p:cNvPr id="1049270" name="Picture Placeholder 2"/>
          <p:cNvSpPr>
            <a:spLocks noGrp="1"/>
          </p:cNvSpPr>
          <p:nvPr>
            <p:ph type="pic" idx="16" hasCustomPrompt="1"/>
          </p:nvPr>
        </p:nvSpPr>
        <p:spPr>
          <a:xfrm>
            <a:off x="6986858" y="3484361"/>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271" name="Picture Placeholder 2"/>
          <p:cNvSpPr>
            <a:spLocks noGrp="1"/>
          </p:cNvSpPr>
          <p:nvPr>
            <p:ph type="pic" idx="17" hasCustomPrompt="1"/>
          </p:nvPr>
        </p:nvSpPr>
        <p:spPr>
          <a:xfrm>
            <a:off x="5366697" y="2407020"/>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272" name="Rectangle 6"/>
          <p:cNvSpPr/>
          <p:nvPr userDrawn="1"/>
        </p:nvSpPr>
        <p:spPr>
          <a:xfrm>
            <a:off x="5366858" y="1329776"/>
            <a:ext cx="1620000" cy="10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900" dirty="0">
              <a:solidFill>
                <a:schemeClr val="tx1">
                  <a:lumMod val="75000"/>
                  <a:lumOff val="25000"/>
                </a:schemeClr>
              </a:solidFill>
              <a:latin typeface="+mn-lt"/>
            </a:endParaRPr>
          </a:p>
        </p:txBody>
      </p:sp>
      <p:sp>
        <p:nvSpPr>
          <p:cNvPr id="1049273" name="Rectangle 7"/>
          <p:cNvSpPr/>
          <p:nvPr userDrawn="1"/>
        </p:nvSpPr>
        <p:spPr>
          <a:xfrm>
            <a:off x="3746536" y="2407020"/>
            <a:ext cx="162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900" dirty="0">
              <a:solidFill>
                <a:schemeClr val="tx1">
                  <a:lumMod val="75000"/>
                  <a:lumOff val="25000"/>
                </a:schemeClr>
              </a:solidFill>
              <a:latin typeface="+mn-lt"/>
            </a:endParaRPr>
          </a:p>
        </p:txBody>
      </p:sp>
      <p:sp>
        <p:nvSpPr>
          <p:cNvPr id="1049274" name="Picture Placeholder 2"/>
          <p:cNvSpPr>
            <a:spLocks noGrp="1"/>
          </p:cNvSpPr>
          <p:nvPr>
            <p:ph type="pic" idx="18" hasCustomPrompt="1"/>
          </p:nvPr>
        </p:nvSpPr>
        <p:spPr>
          <a:xfrm>
            <a:off x="3746177" y="3484361"/>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275" name="Picture Placeholder 2"/>
          <p:cNvSpPr>
            <a:spLocks noGrp="1"/>
          </p:cNvSpPr>
          <p:nvPr>
            <p:ph type="pic" idx="20" hasCustomPrompt="1"/>
          </p:nvPr>
        </p:nvSpPr>
        <p:spPr>
          <a:xfrm>
            <a:off x="2126375" y="2407020"/>
            <a:ext cx="1620000" cy="1080000"/>
          </a:xfrm>
          <a:prstGeom prst="rect">
            <a:avLst/>
          </a:prstGeom>
          <a:solidFill>
            <a:schemeClr val="bg1">
              <a:lumMod val="95000"/>
            </a:schemeClr>
          </a:solidFill>
          <a:ln w="12700">
            <a:noFill/>
          </a:ln>
        </p:spPr>
        <p:txBody>
          <a:bodyPr anchor="ctr"/>
          <a:lstStyle>
            <a:lvl1pPr marL="0" indent="0" algn="ctr">
              <a:buNone/>
              <a:defRPr sz="900">
                <a:solidFill>
                  <a:schemeClr val="tx1">
                    <a:lumMod val="75000"/>
                    <a:lumOff val="25000"/>
                  </a:schemeClr>
                </a:solidFill>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276" name="Rectangle 10"/>
          <p:cNvSpPr/>
          <p:nvPr userDrawn="1"/>
        </p:nvSpPr>
        <p:spPr>
          <a:xfrm>
            <a:off x="506213" y="2407020"/>
            <a:ext cx="1620000" cy="10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900" dirty="0">
              <a:solidFill>
                <a:schemeClr val="tx1">
                  <a:lumMod val="75000"/>
                  <a:lumOff val="25000"/>
                </a:schemeClr>
              </a:solidFill>
              <a:latin typeface="+mn-lt"/>
            </a:endParaRPr>
          </a:p>
        </p:txBody>
      </p:sp>
      <p:sp>
        <p:nvSpPr>
          <p:cNvPr id="1049277" name="Text Placeholder 9"/>
          <p:cNvSpPr>
            <a:spLocks noGrp="1"/>
          </p:cNvSpPr>
          <p:nvPr>
            <p:ph type="body" sz="quarter" idx="21"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49845" name="Arrow: Chevron 4"/>
          <p:cNvSpPr/>
          <p:nvPr userDrawn="1"/>
        </p:nvSpPr>
        <p:spPr>
          <a:xfrm flipH="1">
            <a:off x="530058" y="1370837"/>
            <a:ext cx="1617434" cy="2019342"/>
          </a:xfrm>
          <a:prstGeom prst="chevron">
            <a:avLst>
              <a:gd name="adj" fmla="val 2333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46" name="Arrow: Chevron 5"/>
          <p:cNvSpPr/>
          <p:nvPr userDrawn="1"/>
        </p:nvSpPr>
        <p:spPr>
          <a:xfrm flipH="1">
            <a:off x="2591870" y="1370837"/>
            <a:ext cx="1617434" cy="2019342"/>
          </a:xfrm>
          <a:prstGeom prst="chevron">
            <a:avLst>
              <a:gd name="adj" fmla="val 2333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47" name="Arrow: Chevron 6"/>
          <p:cNvSpPr/>
          <p:nvPr userDrawn="1"/>
        </p:nvSpPr>
        <p:spPr>
          <a:xfrm flipH="1">
            <a:off x="4653683" y="1370837"/>
            <a:ext cx="1617434" cy="2019342"/>
          </a:xfrm>
          <a:prstGeom prst="chevron">
            <a:avLst>
              <a:gd name="adj" fmla="val 2333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48" name="Arrow: Chevron 7"/>
          <p:cNvSpPr/>
          <p:nvPr userDrawn="1"/>
        </p:nvSpPr>
        <p:spPr>
          <a:xfrm flipH="1">
            <a:off x="6715494" y="1370837"/>
            <a:ext cx="1617434" cy="2019342"/>
          </a:xfrm>
          <a:prstGeom prst="chevron">
            <a:avLst>
              <a:gd name="adj" fmla="val 2333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49"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1049850" name="Rectangle 8"/>
          <p:cNvSpPr/>
          <p:nvPr userDrawn="1"/>
        </p:nvSpPr>
        <p:spPr>
          <a:xfrm>
            <a:off x="0" y="1842665"/>
            <a:ext cx="9144000" cy="10756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48" name="Group 12"/>
          <p:cNvGrpSpPr/>
          <p:nvPr userDrawn="1"/>
        </p:nvGrpSpPr>
        <p:grpSpPr>
          <a:xfrm>
            <a:off x="911631" y="1370837"/>
            <a:ext cx="1623170" cy="2019342"/>
            <a:chOff x="3487166" y="1850315"/>
            <a:chExt cx="1781307" cy="2216076"/>
          </a:xfrm>
        </p:grpSpPr>
        <p:sp>
          <p:nvSpPr>
            <p:cNvPr id="1049851" name="Arrow: Chevron 13"/>
            <p:cNvSpPr/>
            <p:nvPr/>
          </p:nvSpPr>
          <p:spPr>
            <a:xfrm>
              <a:off x="3487166" y="1850315"/>
              <a:ext cx="1775013" cy="2216076"/>
            </a:xfrm>
            <a:prstGeom prst="chevron">
              <a:avLst>
                <a:gd name="adj" fmla="val 23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52" name="Parallelogram 14"/>
            <p:cNvSpPr/>
            <p:nvPr/>
          </p:nvSpPr>
          <p:spPr>
            <a:xfrm flipH="1">
              <a:off x="3493461" y="1850315"/>
              <a:ext cx="1775012" cy="1123794"/>
            </a:xfrm>
            <a:prstGeom prst="parallelogram">
              <a:avLst>
                <a:gd name="adj" fmla="val 3722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49" name="Group 15"/>
          <p:cNvGrpSpPr/>
          <p:nvPr userDrawn="1"/>
        </p:nvGrpSpPr>
        <p:grpSpPr>
          <a:xfrm>
            <a:off x="2975355" y="1370837"/>
            <a:ext cx="1621259" cy="2019342"/>
            <a:chOff x="5417867" y="1850315"/>
            <a:chExt cx="1779209" cy="2216076"/>
          </a:xfrm>
        </p:grpSpPr>
        <p:sp>
          <p:nvSpPr>
            <p:cNvPr id="1049853" name="Arrow: Chevron 16"/>
            <p:cNvSpPr/>
            <p:nvPr/>
          </p:nvSpPr>
          <p:spPr>
            <a:xfrm>
              <a:off x="5417867" y="1850315"/>
              <a:ext cx="1775013" cy="2216076"/>
            </a:xfrm>
            <a:prstGeom prst="chevron">
              <a:avLst>
                <a:gd name="adj" fmla="val 23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54" name="Parallelogram 17"/>
            <p:cNvSpPr/>
            <p:nvPr/>
          </p:nvSpPr>
          <p:spPr>
            <a:xfrm flipH="1">
              <a:off x="5422064" y="1850315"/>
              <a:ext cx="1775012" cy="1123794"/>
            </a:xfrm>
            <a:prstGeom prst="parallelogram">
              <a:avLst>
                <a:gd name="adj" fmla="val 3722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50" name="Group 18"/>
          <p:cNvGrpSpPr/>
          <p:nvPr userDrawn="1"/>
        </p:nvGrpSpPr>
        <p:grpSpPr>
          <a:xfrm>
            <a:off x="5037167" y="1370837"/>
            <a:ext cx="1619347" cy="2019342"/>
            <a:chOff x="7348568" y="1850315"/>
            <a:chExt cx="1777111" cy="2216076"/>
          </a:xfrm>
        </p:grpSpPr>
        <p:sp>
          <p:nvSpPr>
            <p:cNvPr id="1049855" name="Arrow: Chevron 19"/>
            <p:cNvSpPr/>
            <p:nvPr/>
          </p:nvSpPr>
          <p:spPr>
            <a:xfrm>
              <a:off x="7348568" y="1850315"/>
              <a:ext cx="1775013" cy="2216076"/>
            </a:xfrm>
            <a:prstGeom prst="chevron">
              <a:avLst>
                <a:gd name="adj" fmla="val 233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56" name="Parallelogram 20"/>
            <p:cNvSpPr/>
            <p:nvPr/>
          </p:nvSpPr>
          <p:spPr>
            <a:xfrm flipH="1">
              <a:off x="7350667" y="1850315"/>
              <a:ext cx="1775012" cy="1123794"/>
            </a:xfrm>
            <a:prstGeom prst="parallelogram">
              <a:avLst>
                <a:gd name="adj" fmla="val 37228"/>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351" name="Group 21"/>
          <p:cNvGrpSpPr/>
          <p:nvPr userDrawn="1"/>
        </p:nvGrpSpPr>
        <p:grpSpPr>
          <a:xfrm>
            <a:off x="7097067" y="1370837"/>
            <a:ext cx="1617435" cy="2019342"/>
            <a:chOff x="9279270" y="1850315"/>
            <a:chExt cx="1775013" cy="2216076"/>
          </a:xfrm>
        </p:grpSpPr>
        <p:sp>
          <p:nvSpPr>
            <p:cNvPr id="1049857" name="Arrow: Chevron 22"/>
            <p:cNvSpPr/>
            <p:nvPr/>
          </p:nvSpPr>
          <p:spPr>
            <a:xfrm>
              <a:off x="9279270" y="1850315"/>
              <a:ext cx="1775013" cy="2216076"/>
            </a:xfrm>
            <a:prstGeom prst="chevron">
              <a:avLst>
                <a:gd name="adj" fmla="val 233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49858" name="Parallelogram 23"/>
            <p:cNvSpPr/>
            <p:nvPr/>
          </p:nvSpPr>
          <p:spPr>
            <a:xfrm flipH="1">
              <a:off x="9279271" y="1850315"/>
              <a:ext cx="1775012" cy="1123794"/>
            </a:xfrm>
            <a:prstGeom prst="parallelogram">
              <a:avLst>
                <a:gd name="adj" fmla="val 3722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049859" name="Picture Placeholder 48"/>
          <p:cNvSpPr>
            <a:spLocks noGrp="1"/>
          </p:cNvSpPr>
          <p:nvPr userDrawn="1">
            <p:ph type="pic" sz="quarter" idx="14" hasCustomPrompt="1"/>
          </p:nvPr>
        </p:nvSpPr>
        <p:spPr>
          <a:xfrm>
            <a:off x="972223" y="1402364"/>
            <a:ext cx="1507722" cy="954568"/>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049860" name="Picture Placeholder 49"/>
          <p:cNvSpPr>
            <a:spLocks noGrp="1"/>
          </p:cNvSpPr>
          <p:nvPr userDrawn="1">
            <p:ph type="pic" sz="quarter" idx="15" hasCustomPrompt="1"/>
          </p:nvPr>
        </p:nvSpPr>
        <p:spPr>
          <a:xfrm>
            <a:off x="3034585" y="1402364"/>
            <a:ext cx="1507722" cy="954568"/>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049861" name="Picture Placeholder 50"/>
          <p:cNvSpPr>
            <a:spLocks noGrp="1"/>
          </p:cNvSpPr>
          <p:nvPr userDrawn="1">
            <p:ph type="pic" sz="quarter" idx="16" hasCustomPrompt="1"/>
          </p:nvPr>
        </p:nvSpPr>
        <p:spPr>
          <a:xfrm>
            <a:off x="5096947" y="1402364"/>
            <a:ext cx="1507722" cy="954568"/>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049862" name="Picture Placeholder 51"/>
          <p:cNvSpPr>
            <a:spLocks noGrp="1"/>
          </p:cNvSpPr>
          <p:nvPr userDrawn="1">
            <p:ph type="pic" sz="quarter" idx="17" hasCustomPrompt="1"/>
          </p:nvPr>
        </p:nvSpPr>
        <p:spPr>
          <a:xfrm>
            <a:off x="7159309" y="1402364"/>
            <a:ext cx="1507722" cy="954568"/>
          </a:xfrm>
          <a:custGeom>
            <a:avLst/>
            <a:gdLst>
              <a:gd name="connsiteX0" fmla="*/ 0 w 1775012"/>
              <a:gd name="connsiteY0" fmla="*/ 0 h 1123794"/>
              <a:gd name="connsiteX1" fmla="*/ 1356646 w 1775012"/>
              <a:gd name="connsiteY1" fmla="*/ 0 h 1123794"/>
              <a:gd name="connsiteX2" fmla="*/ 1775012 w 1775012"/>
              <a:gd name="connsiteY2" fmla="*/ 1123794 h 1123794"/>
              <a:gd name="connsiteX3" fmla="*/ 418366 w 1775012"/>
              <a:gd name="connsiteY3" fmla="*/ 1123794 h 1123794"/>
            </a:gdLst>
            <a:ahLst/>
            <a:cxnLst>
              <a:cxn ang="0">
                <a:pos x="connsiteX0" y="connsiteY0"/>
              </a:cxn>
              <a:cxn ang="0">
                <a:pos x="connsiteX1" y="connsiteY1"/>
              </a:cxn>
              <a:cxn ang="0">
                <a:pos x="connsiteX2" y="connsiteY2"/>
              </a:cxn>
              <a:cxn ang="0">
                <a:pos x="connsiteX3" y="connsiteY3"/>
              </a:cxn>
            </a:cxnLst>
            <a:rect l="l" t="t" r="r" b="b"/>
            <a:pathLst>
              <a:path w="1775012" h="1123794">
                <a:moveTo>
                  <a:pt x="0" y="0"/>
                </a:moveTo>
                <a:lnTo>
                  <a:pt x="1356646" y="0"/>
                </a:lnTo>
                <a:lnTo>
                  <a:pt x="1775012" y="1123794"/>
                </a:lnTo>
                <a:lnTo>
                  <a:pt x="418366" y="1123794"/>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1049918" name="Parallelogram 4"/>
          <p:cNvSpPr/>
          <p:nvPr userDrawn="1"/>
        </p:nvSpPr>
        <p:spPr>
          <a:xfrm flipH="1">
            <a:off x="479564" y="-1"/>
            <a:ext cx="8184874" cy="5143501"/>
          </a:xfrm>
          <a:prstGeom prst="parallelogram">
            <a:avLst>
              <a:gd name="adj" fmla="val 940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9919" name="Picture Placeholder 11"/>
          <p:cNvSpPr>
            <a:spLocks noGrp="1"/>
          </p:cNvSpPr>
          <p:nvPr>
            <p:ph type="pic" idx="13" hasCustomPrompt="1"/>
          </p:nvPr>
        </p:nvSpPr>
        <p:spPr>
          <a:xfrm>
            <a:off x="3697356" y="2564297"/>
            <a:ext cx="5446644" cy="2579204"/>
          </a:xfrm>
          <a:custGeom>
            <a:avLst/>
            <a:gdLst>
              <a:gd name="connsiteX0" fmla="*/ 0 w 7262192"/>
              <a:gd name="connsiteY0" fmla="*/ 0 h 3438939"/>
              <a:gd name="connsiteX1" fmla="*/ 4648683 w 7262192"/>
              <a:gd name="connsiteY1" fmla="*/ 0 h 3438939"/>
              <a:gd name="connsiteX2" fmla="*/ 7262192 w 7262192"/>
              <a:gd name="connsiteY2" fmla="*/ 2779944 h 3438939"/>
              <a:gd name="connsiteX3" fmla="*/ 7262192 w 7262192"/>
              <a:gd name="connsiteY3" fmla="*/ 3438939 h 3438939"/>
              <a:gd name="connsiteX4" fmla="*/ 3233050 w 7262192"/>
              <a:gd name="connsiteY4" fmla="*/ 3438939 h 343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192" h="3438939">
                <a:moveTo>
                  <a:pt x="0" y="0"/>
                </a:moveTo>
                <a:lnTo>
                  <a:pt x="4648683" y="0"/>
                </a:lnTo>
                <a:lnTo>
                  <a:pt x="7262192" y="2779944"/>
                </a:lnTo>
                <a:lnTo>
                  <a:pt x="7262192" y="3438939"/>
                </a:lnTo>
                <a:lnTo>
                  <a:pt x="3233050" y="3438939"/>
                </a:lnTo>
                <a:close/>
              </a:path>
            </a:pathLst>
          </a:custGeom>
          <a:solidFill>
            <a:schemeClr val="bg1">
              <a:lumMod val="95000"/>
            </a:schemeClr>
          </a:solidFill>
          <a:ln w="12700">
            <a:noFill/>
          </a:ln>
        </p:spPr>
        <p:txBody>
          <a:bodyPr wrap="square" anchor="ctr">
            <a:noAutofit/>
          </a:bodyPr>
          <a:lstStyle>
            <a:lvl1pPr marL="0" indent="0" algn="ctr">
              <a:buNone/>
              <a:defRPr sz="900">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1049920" name="Picture Placeholder 13"/>
          <p:cNvSpPr>
            <a:spLocks noGrp="1"/>
          </p:cNvSpPr>
          <p:nvPr>
            <p:ph type="pic" idx="12" hasCustomPrompt="1"/>
          </p:nvPr>
        </p:nvSpPr>
        <p:spPr>
          <a:xfrm>
            <a:off x="0" y="1"/>
            <a:ext cx="5446646" cy="2564296"/>
          </a:xfrm>
          <a:custGeom>
            <a:avLst/>
            <a:gdLst>
              <a:gd name="connsiteX0" fmla="*/ 0 w 7262195"/>
              <a:gd name="connsiteY0" fmla="*/ 0 h 3419061"/>
              <a:gd name="connsiteX1" fmla="*/ 4047833 w 7262195"/>
              <a:gd name="connsiteY1" fmla="*/ 0 h 3419061"/>
              <a:gd name="connsiteX2" fmla="*/ 7262195 w 7262195"/>
              <a:gd name="connsiteY2" fmla="*/ 3419061 h 3419061"/>
              <a:gd name="connsiteX3" fmla="*/ 2594824 w 7262195"/>
              <a:gd name="connsiteY3" fmla="*/ 3419061 h 3419061"/>
              <a:gd name="connsiteX4" fmla="*/ 0 w 7262195"/>
              <a:gd name="connsiteY4" fmla="*/ 658992 h 3419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195" h="3419061">
                <a:moveTo>
                  <a:pt x="0" y="0"/>
                </a:moveTo>
                <a:lnTo>
                  <a:pt x="4047833" y="0"/>
                </a:lnTo>
                <a:lnTo>
                  <a:pt x="7262195" y="3419061"/>
                </a:lnTo>
                <a:lnTo>
                  <a:pt x="2594824" y="3419061"/>
                </a:lnTo>
                <a:lnTo>
                  <a:pt x="0" y="658992"/>
                </a:lnTo>
                <a:close/>
              </a:path>
            </a:pathLst>
          </a:custGeom>
          <a:solidFill>
            <a:schemeClr val="bg1">
              <a:lumMod val="95000"/>
            </a:schemeClr>
          </a:solidFill>
          <a:ln w="12700">
            <a:noFill/>
          </a:ln>
        </p:spPr>
        <p:txBody>
          <a:bodyPr wrap="square" anchor="ctr">
            <a:noAutofit/>
          </a:bodyPr>
          <a:lstStyle>
            <a:lvl1pPr marL="0" indent="0" algn="ctr">
              <a:buNone/>
              <a:defRPr sz="900">
                <a:latin typeface="+mn-lt"/>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1049876" name="그림 개체 틀 2"/>
          <p:cNvSpPr>
            <a:spLocks noGrp="1"/>
          </p:cNvSpPr>
          <p:nvPr>
            <p:ph type="pic" sz="quarter" idx="10" hasCustomPrompt="1"/>
          </p:nvPr>
        </p:nvSpPr>
        <p:spPr>
          <a:xfrm>
            <a:off x="0" y="958337"/>
            <a:ext cx="3153077" cy="3246127"/>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1" fmla="*/ 0 w 3491880"/>
              <a:gd name="connsiteY0-2" fmla="*/ 0 h 4475382"/>
              <a:gd name="connsiteX1-3" fmla="*/ 3491880 w 3491880"/>
              <a:gd name="connsiteY1-4" fmla="*/ 0 h 4475382"/>
              <a:gd name="connsiteX2-5" fmla="*/ 2991137 w 3491880"/>
              <a:gd name="connsiteY2-6" fmla="*/ 4475382 h 4475382"/>
              <a:gd name="connsiteX3-7" fmla="*/ 0 w 3491880"/>
              <a:gd name="connsiteY3-8" fmla="*/ 4464496 h 4475382"/>
              <a:gd name="connsiteX4-9" fmla="*/ 0 w 3491880"/>
              <a:gd name="connsiteY4-10" fmla="*/ 0 h 4475382"/>
              <a:gd name="connsiteX0-11" fmla="*/ 0 w 3491880"/>
              <a:gd name="connsiteY0-12" fmla="*/ 0 h 4492799"/>
              <a:gd name="connsiteX1-13" fmla="*/ 3491880 w 3491880"/>
              <a:gd name="connsiteY1-14" fmla="*/ 0 h 4492799"/>
              <a:gd name="connsiteX2-15" fmla="*/ 2831647 w 3491880"/>
              <a:gd name="connsiteY2-16" fmla="*/ 4492799 h 4492799"/>
              <a:gd name="connsiteX3-17" fmla="*/ 0 w 3491880"/>
              <a:gd name="connsiteY3-18" fmla="*/ 4464496 h 4492799"/>
              <a:gd name="connsiteX4-19" fmla="*/ 0 w 3491880"/>
              <a:gd name="connsiteY4-20" fmla="*/ 0 h 4492799"/>
              <a:gd name="connsiteX0-21" fmla="*/ 0 w 3491880"/>
              <a:gd name="connsiteY0-22" fmla="*/ 0 h 4492799"/>
              <a:gd name="connsiteX1-23" fmla="*/ 3491880 w 3491880"/>
              <a:gd name="connsiteY1-24" fmla="*/ 0 h 4492799"/>
              <a:gd name="connsiteX2-25" fmla="*/ 2831647 w 3491880"/>
              <a:gd name="connsiteY2-26" fmla="*/ 4492799 h 4492799"/>
              <a:gd name="connsiteX3-27" fmla="*/ 0 w 3491880"/>
              <a:gd name="connsiteY3-28" fmla="*/ 4464496 h 4492799"/>
              <a:gd name="connsiteX4-29" fmla="*/ 0 w 3491880"/>
              <a:gd name="connsiteY4-30" fmla="*/ 0 h 4492799"/>
              <a:gd name="connsiteX0-31" fmla="*/ 0 w 3491880"/>
              <a:gd name="connsiteY0-32" fmla="*/ 0 h 4492799"/>
              <a:gd name="connsiteX1-33" fmla="*/ 3491880 w 3491880"/>
              <a:gd name="connsiteY1-34" fmla="*/ 0 h 4492799"/>
              <a:gd name="connsiteX2-35" fmla="*/ 2831647 w 3491880"/>
              <a:gd name="connsiteY2-36" fmla="*/ 4492799 h 4492799"/>
              <a:gd name="connsiteX3-37" fmla="*/ 0 w 3491880"/>
              <a:gd name="connsiteY3-38" fmla="*/ 4464496 h 4492799"/>
              <a:gd name="connsiteX4-39" fmla="*/ 0 w 3491880"/>
              <a:gd name="connsiteY4-40" fmla="*/ 0 h 4492799"/>
              <a:gd name="connsiteX0-41" fmla="*/ 0 w 3491880"/>
              <a:gd name="connsiteY0-42" fmla="*/ 0 h 4497537"/>
              <a:gd name="connsiteX1-43" fmla="*/ 3491880 w 3491880"/>
              <a:gd name="connsiteY1-44" fmla="*/ 0 h 4497537"/>
              <a:gd name="connsiteX2-45" fmla="*/ 2835591 w 3491880"/>
              <a:gd name="connsiteY2-46" fmla="*/ 4497537 h 4497537"/>
              <a:gd name="connsiteX3-47" fmla="*/ 0 w 3491880"/>
              <a:gd name="connsiteY3-48" fmla="*/ 4464496 h 4497537"/>
              <a:gd name="connsiteX4-49" fmla="*/ 0 w 3491880"/>
              <a:gd name="connsiteY4-50" fmla="*/ 0 h 4497537"/>
              <a:gd name="connsiteX0-51" fmla="*/ 0 w 3491880"/>
              <a:gd name="connsiteY0-52" fmla="*/ 0 h 4497537"/>
              <a:gd name="connsiteX1-53" fmla="*/ 3491880 w 3491880"/>
              <a:gd name="connsiteY1-54" fmla="*/ 0 h 4497537"/>
              <a:gd name="connsiteX2-55" fmla="*/ 2831647 w 3491880"/>
              <a:gd name="connsiteY2-56" fmla="*/ 4497537 h 4497537"/>
              <a:gd name="connsiteX3-57" fmla="*/ 0 w 3491880"/>
              <a:gd name="connsiteY3-58" fmla="*/ 4464496 h 4497537"/>
              <a:gd name="connsiteX4-59" fmla="*/ 0 w 3491880"/>
              <a:gd name="connsiteY4-60" fmla="*/ 0 h 4497537"/>
              <a:gd name="connsiteX0-61" fmla="*/ 0 w 3491880"/>
              <a:gd name="connsiteY0-62" fmla="*/ 0 h 4497537"/>
              <a:gd name="connsiteX1-63" fmla="*/ 3491880 w 3491880"/>
              <a:gd name="connsiteY1-64" fmla="*/ 0 h 4497537"/>
              <a:gd name="connsiteX2-65" fmla="*/ 2831647 w 3491880"/>
              <a:gd name="connsiteY2-66" fmla="*/ 4497537 h 4497537"/>
              <a:gd name="connsiteX3-67" fmla="*/ 0 w 3491880"/>
              <a:gd name="connsiteY3-68" fmla="*/ 4483447 h 4497537"/>
              <a:gd name="connsiteX4-69" fmla="*/ 0 w 3491880"/>
              <a:gd name="connsiteY4-70" fmla="*/ 0 h 4497537"/>
              <a:gd name="connsiteX0-71" fmla="*/ 0 w 3491880"/>
              <a:gd name="connsiteY0-72" fmla="*/ 0 h 4502398"/>
              <a:gd name="connsiteX1-73" fmla="*/ 3491880 w 3491880"/>
              <a:gd name="connsiteY1-74" fmla="*/ 0 h 4502398"/>
              <a:gd name="connsiteX2-75" fmla="*/ 2831647 w 3491880"/>
              <a:gd name="connsiteY2-76" fmla="*/ 4497537 h 4502398"/>
              <a:gd name="connsiteX3-77" fmla="*/ 0 w 3491880"/>
              <a:gd name="connsiteY3-78" fmla="*/ 4502398 h 4502398"/>
              <a:gd name="connsiteX4-79" fmla="*/ 0 w 3491880"/>
              <a:gd name="connsiteY4-80" fmla="*/ 0 h 4502398"/>
              <a:gd name="connsiteX0-81" fmla="*/ 0 w 3491880"/>
              <a:gd name="connsiteY0-82" fmla="*/ 0 h 4497660"/>
              <a:gd name="connsiteX1-83" fmla="*/ 3491880 w 3491880"/>
              <a:gd name="connsiteY1-84" fmla="*/ 0 h 4497660"/>
              <a:gd name="connsiteX2-85" fmla="*/ 2831647 w 3491880"/>
              <a:gd name="connsiteY2-86" fmla="*/ 4497537 h 4497660"/>
              <a:gd name="connsiteX3-87" fmla="*/ 0 w 3491880"/>
              <a:gd name="connsiteY3-88" fmla="*/ 4497660 h 4497660"/>
              <a:gd name="connsiteX4-89" fmla="*/ 0 w 3491880"/>
              <a:gd name="connsiteY4-90" fmla="*/ 0 h 4497660"/>
              <a:gd name="connsiteX0-91" fmla="*/ 0 w 3499768"/>
              <a:gd name="connsiteY0-92" fmla="*/ 0 h 4497660"/>
              <a:gd name="connsiteX1-93" fmla="*/ 3499768 w 3499768"/>
              <a:gd name="connsiteY1-94" fmla="*/ 4737 h 4497660"/>
              <a:gd name="connsiteX2-95" fmla="*/ 2831647 w 3499768"/>
              <a:gd name="connsiteY2-96" fmla="*/ 4497537 h 4497660"/>
              <a:gd name="connsiteX3-97" fmla="*/ 0 w 3499768"/>
              <a:gd name="connsiteY3-98" fmla="*/ 4497660 h 4497660"/>
              <a:gd name="connsiteX4-99" fmla="*/ 0 w 3499768"/>
              <a:gd name="connsiteY4-100" fmla="*/ 0 h 44976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
        <p:nvSpPr>
          <p:cNvPr id="1049877" name="그림 개체 틀 2"/>
          <p:cNvSpPr>
            <a:spLocks noGrp="1"/>
          </p:cNvSpPr>
          <p:nvPr>
            <p:ph type="pic" sz="quarter" idx="11" hasCustomPrompt="1"/>
          </p:nvPr>
        </p:nvSpPr>
        <p:spPr>
          <a:xfrm>
            <a:off x="6001884" y="954104"/>
            <a:ext cx="3145971" cy="32502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1" fmla="*/ 446314 w 3145971"/>
              <a:gd name="connsiteY0-2" fmla="*/ 0 h 4495664"/>
              <a:gd name="connsiteX1-3" fmla="*/ 3145971 w 3145971"/>
              <a:gd name="connsiteY1-4" fmla="*/ 0 h 4495664"/>
              <a:gd name="connsiteX2-5" fmla="*/ 3145971 w 3145971"/>
              <a:gd name="connsiteY2-6" fmla="*/ 4495664 h 4495664"/>
              <a:gd name="connsiteX3-7" fmla="*/ 0 w 3145971"/>
              <a:gd name="connsiteY3-8" fmla="*/ 4495664 h 4495664"/>
              <a:gd name="connsiteX4-9" fmla="*/ 446314 w 3145971"/>
              <a:gd name="connsiteY4-10" fmla="*/ 0 h 4495664"/>
              <a:gd name="connsiteX0-11" fmla="*/ 488954 w 3145971"/>
              <a:gd name="connsiteY0-12" fmla="*/ 0 h 4500394"/>
              <a:gd name="connsiteX1-13" fmla="*/ 3145971 w 3145971"/>
              <a:gd name="connsiteY1-14" fmla="*/ 4730 h 4500394"/>
              <a:gd name="connsiteX2-15" fmla="*/ 3145971 w 3145971"/>
              <a:gd name="connsiteY2-16" fmla="*/ 4500394 h 4500394"/>
              <a:gd name="connsiteX3-17" fmla="*/ 0 w 3145971"/>
              <a:gd name="connsiteY3-18" fmla="*/ 4500394 h 4500394"/>
              <a:gd name="connsiteX4-19" fmla="*/ 488954 w 3145971"/>
              <a:gd name="connsiteY4-20" fmla="*/ 0 h 4500394"/>
              <a:gd name="connsiteX0-21" fmla="*/ 588449 w 3145971"/>
              <a:gd name="connsiteY0-22" fmla="*/ 0 h 4505124"/>
              <a:gd name="connsiteX1-23" fmla="*/ 3145971 w 3145971"/>
              <a:gd name="connsiteY1-24" fmla="*/ 9460 h 4505124"/>
              <a:gd name="connsiteX2-25" fmla="*/ 3145971 w 3145971"/>
              <a:gd name="connsiteY2-26" fmla="*/ 4505124 h 4505124"/>
              <a:gd name="connsiteX3-27" fmla="*/ 0 w 3145971"/>
              <a:gd name="connsiteY3-28" fmla="*/ 4505124 h 4505124"/>
              <a:gd name="connsiteX4-29" fmla="*/ 588449 w 3145971"/>
              <a:gd name="connsiteY4-30" fmla="*/ 0 h 4505124"/>
              <a:gd name="connsiteX0-31" fmla="*/ 680837 w 3145971"/>
              <a:gd name="connsiteY0-32" fmla="*/ 0 h 4505124"/>
              <a:gd name="connsiteX1-33" fmla="*/ 3145971 w 3145971"/>
              <a:gd name="connsiteY1-34" fmla="*/ 9460 h 4505124"/>
              <a:gd name="connsiteX2-35" fmla="*/ 3145971 w 3145971"/>
              <a:gd name="connsiteY2-36" fmla="*/ 4505124 h 4505124"/>
              <a:gd name="connsiteX3-37" fmla="*/ 0 w 3145971"/>
              <a:gd name="connsiteY3-38" fmla="*/ 4505124 h 4505124"/>
              <a:gd name="connsiteX4-39" fmla="*/ 680837 w 3145971"/>
              <a:gd name="connsiteY4-40" fmla="*/ 0 h 4505124"/>
              <a:gd name="connsiteX0-41" fmla="*/ 588449 w 3145971"/>
              <a:gd name="connsiteY0-42" fmla="*/ 4729 h 4495664"/>
              <a:gd name="connsiteX1-43" fmla="*/ 3145971 w 3145971"/>
              <a:gd name="connsiteY1-44" fmla="*/ 0 h 4495664"/>
              <a:gd name="connsiteX2-45" fmla="*/ 3145971 w 3145971"/>
              <a:gd name="connsiteY2-46" fmla="*/ 4495664 h 4495664"/>
              <a:gd name="connsiteX3-47" fmla="*/ 0 w 3145971"/>
              <a:gd name="connsiteY3-48" fmla="*/ 4495664 h 4495664"/>
              <a:gd name="connsiteX4-49" fmla="*/ 588449 w 3145971"/>
              <a:gd name="connsiteY4-50" fmla="*/ 4729 h 4495664"/>
              <a:gd name="connsiteX0-51" fmla="*/ 584896 w 3145971"/>
              <a:gd name="connsiteY0-52" fmla="*/ 0 h 4505124"/>
              <a:gd name="connsiteX1-53" fmla="*/ 3145971 w 3145971"/>
              <a:gd name="connsiteY1-54" fmla="*/ 9460 h 4505124"/>
              <a:gd name="connsiteX2-55" fmla="*/ 3145971 w 3145971"/>
              <a:gd name="connsiteY2-56" fmla="*/ 4505124 h 4505124"/>
              <a:gd name="connsiteX3-57" fmla="*/ 0 w 3145971"/>
              <a:gd name="connsiteY3-58" fmla="*/ 4505124 h 4505124"/>
              <a:gd name="connsiteX4-59" fmla="*/ 584896 w 3145971"/>
              <a:gd name="connsiteY4-60" fmla="*/ 0 h 4505124"/>
              <a:gd name="connsiteX0-61" fmla="*/ 584896 w 3145971"/>
              <a:gd name="connsiteY0-62" fmla="*/ 0 h 4495664"/>
              <a:gd name="connsiteX1-63" fmla="*/ 3145971 w 3145971"/>
              <a:gd name="connsiteY1-64" fmla="*/ 0 h 4495664"/>
              <a:gd name="connsiteX2-65" fmla="*/ 3145971 w 3145971"/>
              <a:gd name="connsiteY2-66" fmla="*/ 4495664 h 4495664"/>
              <a:gd name="connsiteX3-67" fmla="*/ 0 w 3145971"/>
              <a:gd name="connsiteY3-68" fmla="*/ 4495664 h 4495664"/>
              <a:gd name="connsiteX4-69" fmla="*/ 584896 w 3145971"/>
              <a:gd name="connsiteY4-70" fmla="*/ 0 h 44956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9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49316" name="Rectangle 9"/>
          <p:cNvSpPr/>
          <p:nvPr userDrawn="1"/>
        </p:nvSpPr>
        <p:spPr>
          <a:xfrm>
            <a:off x="0" y="-1"/>
            <a:ext cx="91440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49317"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solidFill>
                <a:latin typeface="+mj-lt"/>
                <a:cs typeface="Arial" panose="020B0604020202020204" pitchFamily="34" charset="0"/>
              </a:defRPr>
            </a:lvl1pPr>
          </a:lstStyle>
          <a:p>
            <a:pPr lvl="0"/>
            <a:r>
              <a:rPr lang="en-US" altLang="ko-KR" dirty="0"/>
              <a:t>BASIC LAYOUT</a:t>
            </a:r>
            <a:endParaRPr lang="en-US" altLang="ko-KR" dirty="0"/>
          </a:p>
        </p:txBody>
      </p:sp>
      <p:sp>
        <p:nvSpPr>
          <p:cNvPr id="1049318" name="Rectangle 8"/>
          <p:cNvSpPr/>
          <p:nvPr userDrawn="1"/>
        </p:nvSpPr>
        <p:spPr>
          <a:xfrm>
            <a:off x="0" y="5094515"/>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3"/>
        <p:cNvGrpSpPr/>
        <p:nvPr/>
      </p:nvGrpSpPr>
      <p:grpSpPr>
        <a:xfrm>
          <a:off x="0" y="0"/>
          <a:ext cx="0" cy="0"/>
          <a:chOff x="0" y="0"/>
          <a:chExt cx="0" cy="0"/>
        </a:xfrm>
      </p:grpSpPr>
      <p:sp>
        <p:nvSpPr>
          <p:cNvPr id="1048884" name="Google Shape;14;p33"/>
          <p:cNvSpPr txBox="1">
            <a:spLocks noGrp="1"/>
          </p:cNvSpPr>
          <p:nvPr>
            <p:ph type="title"/>
          </p:nvPr>
        </p:nvSpPr>
        <p:spPr>
          <a:xfrm>
            <a:off x="710275" y="536650"/>
            <a:ext cx="7723500" cy="481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5" name="Google Shape;15;p33"/>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 name="Shape 16"/>
        <p:cNvGrpSpPr/>
        <p:nvPr/>
      </p:nvGrpSpPr>
      <p:grpSpPr>
        <a:xfrm>
          <a:off x="0" y="0"/>
          <a:ext cx="0" cy="0"/>
          <a:chOff x="0" y="0"/>
          <a:chExt cx="0" cy="0"/>
        </a:xfrm>
      </p:grpSpPr>
      <p:sp>
        <p:nvSpPr>
          <p:cNvPr id="1049820" name="Google Shape;17;p34"/>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18"/>
        <p:cNvGrpSpPr/>
        <p:nvPr/>
      </p:nvGrpSpPr>
      <p:grpSpPr>
        <a:xfrm>
          <a:off x="0" y="0"/>
          <a:ext cx="0" cy="0"/>
          <a:chOff x="0" y="0"/>
          <a:chExt cx="0" cy="0"/>
        </a:xfrm>
      </p:grpSpPr>
      <p:sp>
        <p:nvSpPr>
          <p:cNvPr id="1049911" name="Google Shape;19;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lvl1pPr>
            <a:lvl2pPr lvl="1" algn="l">
              <a:lnSpc>
                <a:spcPct val="100000"/>
              </a:lnSpc>
              <a:spcBef>
                <a:spcPts val="0"/>
              </a:spcBef>
              <a:spcAft>
                <a:spcPts val="0"/>
              </a:spcAft>
              <a:buSzPts val="1100"/>
              <a:buNone/>
            </a:lvl2pPr>
            <a:lvl3pPr lvl="2" algn="l">
              <a:lnSpc>
                <a:spcPct val="100000"/>
              </a:lnSpc>
              <a:spcBef>
                <a:spcPts val="0"/>
              </a:spcBef>
              <a:spcAft>
                <a:spcPts val="0"/>
              </a:spcAft>
              <a:buSzPts val="1100"/>
              <a:buNone/>
            </a:lvl3pPr>
            <a:lvl4pPr lvl="3" algn="l">
              <a:lnSpc>
                <a:spcPct val="100000"/>
              </a:lnSpc>
              <a:spcBef>
                <a:spcPts val="0"/>
              </a:spcBef>
              <a:spcAft>
                <a:spcPts val="0"/>
              </a:spcAft>
              <a:buSzPts val="1100"/>
              <a:buNone/>
            </a:lvl4pPr>
            <a:lvl5pPr lvl="4" algn="l">
              <a:lnSpc>
                <a:spcPct val="100000"/>
              </a:lnSpc>
              <a:spcBef>
                <a:spcPts val="0"/>
              </a:spcBef>
              <a:spcAft>
                <a:spcPts val="0"/>
              </a:spcAft>
              <a:buSzPts val="1100"/>
              <a:buNone/>
            </a:lvl5pPr>
            <a:lvl6pPr lvl="5" algn="l">
              <a:lnSpc>
                <a:spcPct val="100000"/>
              </a:lnSpc>
              <a:spcBef>
                <a:spcPts val="0"/>
              </a:spcBef>
              <a:spcAft>
                <a:spcPts val="0"/>
              </a:spcAft>
              <a:buSzPts val="1100"/>
              <a:buNone/>
            </a:lvl6pPr>
            <a:lvl7pPr lvl="6" algn="l">
              <a:lnSpc>
                <a:spcPct val="100000"/>
              </a:lnSpc>
              <a:spcBef>
                <a:spcPts val="0"/>
              </a:spcBef>
              <a:spcAft>
                <a:spcPts val="0"/>
              </a:spcAft>
              <a:buSzPts val="1100"/>
              <a:buNone/>
            </a:lvl7pPr>
            <a:lvl8pPr lvl="7" algn="l">
              <a:lnSpc>
                <a:spcPct val="100000"/>
              </a:lnSpc>
              <a:spcBef>
                <a:spcPts val="0"/>
              </a:spcBef>
              <a:spcAft>
                <a:spcPts val="0"/>
              </a:spcAft>
              <a:buSzPts val="1100"/>
              <a:buNone/>
            </a:lvl8pPr>
            <a:lvl9pPr lvl="8" algn="l">
              <a:lnSpc>
                <a:spcPct val="100000"/>
              </a:lnSpc>
              <a:spcBef>
                <a:spcPts val="0"/>
              </a:spcBef>
              <a:spcAft>
                <a:spcPts val="0"/>
              </a:spcAft>
              <a:buSzPts val="1100"/>
              <a:buNone/>
            </a:lvl9pPr>
          </a:lstStyle>
          <a:p/>
        </p:txBody>
      </p:sp>
      <p:sp>
        <p:nvSpPr>
          <p:cNvPr id="1049912" name="Google Shape;20;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lvl1pPr>
            <a:lvl2pPr lvl="1" algn="l">
              <a:lnSpc>
                <a:spcPct val="100000"/>
              </a:lnSpc>
              <a:spcBef>
                <a:spcPts val="0"/>
              </a:spcBef>
              <a:spcAft>
                <a:spcPts val="0"/>
              </a:spcAft>
              <a:buSzPts val="1100"/>
              <a:buNone/>
            </a:lvl2pPr>
            <a:lvl3pPr lvl="2" algn="l">
              <a:lnSpc>
                <a:spcPct val="100000"/>
              </a:lnSpc>
              <a:spcBef>
                <a:spcPts val="0"/>
              </a:spcBef>
              <a:spcAft>
                <a:spcPts val="0"/>
              </a:spcAft>
              <a:buSzPts val="1100"/>
              <a:buNone/>
            </a:lvl3pPr>
            <a:lvl4pPr lvl="3" algn="l">
              <a:lnSpc>
                <a:spcPct val="100000"/>
              </a:lnSpc>
              <a:spcBef>
                <a:spcPts val="0"/>
              </a:spcBef>
              <a:spcAft>
                <a:spcPts val="0"/>
              </a:spcAft>
              <a:buSzPts val="1100"/>
              <a:buNone/>
            </a:lvl4pPr>
            <a:lvl5pPr lvl="4" algn="l">
              <a:lnSpc>
                <a:spcPct val="100000"/>
              </a:lnSpc>
              <a:spcBef>
                <a:spcPts val="0"/>
              </a:spcBef>
              <a:spcAft>
                <a:spcPts val="0"/>
              </a:spcAft>
              <a:buSzPts val="1100"/>
              <a:buNone/>
            </a:lvl5pPr>
            <a:lvl6pPr lvl="5" algn="l">
              <a:lnSpc>
                <a:spcPct val="100000"/>
              </a:lnSpc>
              <a:spcBef>
                <a:spcPts val="0"/>
              </a:spcBef>
              <a:spcAft>
                <a:spcPts val="0"/>
              </a:spcAft>
              <a:buSzPts val="1100"/>
              <a:buNone/>
            </a:lvl6pPr>
            <a:lvl7pPr lvl="6" algn="l">
              <a:lnSpc>
                <a:spcPct val="100000"/>
              </a:lnSpc>
              <a:spcBef>
                <a:spcPts val="0"/>
              </a:spcBef>
              <a:spcAft>
                <a:spcPts val="0"/>
              </a:spcAft>
              <a:buSzPts val="1100"/>
              <a:buNone/>
            </a:lvl7pPr>
            <a:lvl8pPr lvl="7" algn="l">
              <a:lnSpc>
                <a:spcPct val="100000"/>
              </a:lnSpc>
              <a:spcBef>
                <a:spcPts val="0"/>
              </a:spcBef>
              <a:spcAft>
                <a:spcPts val="0"/>
              </a:spcAft>
              <a:buSzPts val="1100"/>
              <a:buNone/>
            </a:lvl8pPr>
            <a:lvl9pPr lvl="8" algn="l">
              <a:lnSpc>
                <a:spcPct val="100000"/>
              </a:lnSpc>
              <a:spcBef>
                <a:spcPts val="0"/>
              </a:spcBef>
              <a:spcAft>
                <a:spcPts val="0"/>
              </a:spcAft>
              <a:buSzPts val="1100"/>
              <a:buNone/>
            </a:lvl9pPr>
          </a:lstStyle>
          <a:p/>
        </p:txBody>
      </p:sp>
      <p:sp>
        <p:nvSpPr>
          <p:cNvPr id="1049913" name="Google Shape;21;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
        <p:nvSpPr>
          <p:cNvPr id="1049914" name="Google Shape;22;p35"/>
          <p:cNvSpPr txBox="1"/>
          <p:nvPr/>
        </p:nvSpPr>
        <p:spPr>
          <a:xfrm>
            <a:off x="440908" y="102394"/>
            <a:ext cx="7886700" cy="3795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768395"/>
              </a:buClr>
              <a:buSzPts val="2100"/>
              <a:buFont typeface="Microsoft YaHei" panose="020B0503020204020204" charset="-122"/>
              <a:buNone/>
            </a:pPr>
            <a:r>
              <a:rPr lang="fr-FR" sz="2100" b="1" i="0" u="none" strike="noStrike" cap="none">
                <a:solidFill>
                  <a:srgbClr val="768395"/>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Click here to add a title</a:t>
            </a:r>
            <a:endParaRPr sz="2100" b="1" i="0" u="none" strike="noStrike" cap="none">
              <a:solidFill>
                <a:srgbClr val="768395"/>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grpSp>
        <p:nvGrpSpPr>
          <p:cNvPr id="372" name="Google Shape;23;p35"/>
          <p:cNvGrpSpPr/>
          <p:nvPr/>
        </p:nvGrpSpPr>
        <p:grpSpPr>
          <a:xfrm>
            <a:off x="90249" y="141700"/>
            <a:ext cx="370067" cy="300600"/>
            <a:chOff x="176213" y="268958"/>
            <a:chExt cx="493422" cy="400800"/>
          </a:xfrm>
        </p:grpSpPr>
        <p:grpSp>
          <p:nvGrpSpPr>
            <p:cNvPr id="373" name="Google Shape;24;p35"/>
            <p:cNvGrpSpPr/>
            <p:nvPr/>
          </p:nvGrpSpPr>
          <p:grpSpPr>
            <a:xfrm>
              <a:off x="205650" y="268958"/>
              <a:ext cx="463985" cy="400800"/>
              <a:chOff x="89475" y="228118"/>
              <a:chExt cx="463985" cy="400800"/>
            </a:xfrm>
          </p:grpSpPr>
          <p:sp>
            <p:nvSpPr>
              <p:cNvPr id="1049915" name="Google Shape;25;p35"/>
              <p:cNvSpPr/>
              <p:nvPr/>
            </p:nvSpPr>
            <p:spPr>
              <a:xfrm rot="10800000">
                <a:off x="89475" y="228118"/>
                <a:ext cx="434400" cy="400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916" name="Google Shape;26;p35"/>
              <p:cNvSpPr/>
              <p:nvPr/>
            </p:nvSpPr>
            <p:spPr>
              <a:xfrm rot="10800000">
                <a:off x="351560" y="428613"/>
                <a:ext cx="201900" cy="186300"/>
              </a:xfrm>
              <a:prstGeom prst="triangle">
                <a:avLst>
                  <a:gd name="adj" fmla="val 5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917" name="Google Shape;27;p35"/>
            <p:cNvSpPr/>
            <p:nvPr/>
          </p:nvSpPr>
          <p:spPr>
            <a:xfrm rot="10800000">
              <a:off x="176213" y="391750"/>
              <a:ext cx="201900" cy="1863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49914"/>
                                        </p:tgtEl>
                                        <p:attrNameLst>
                                          <p:attrName>style.visibility</p:attrName>
                                        </p:attrNameLst>
                                      </p:cBhvr>
                                      <p:to>
                                        <p:strVal val="visible"/>
                                      </p:to>
                                    </p:set>
                                    <p:animEffect transition="in" filter="fade">
                                      <p:cBhvr>
                                        <p:cTn id="11" dur="1000"/>
                                        <p:tgtEl>
                                          <p:spTgt spid="1049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28"/>
        <p:cNvGrpSpPr/>
        <p:nvPr/>
      </p:nvGrpSpPr>
      <p:grpSpPr>
        <a:xfrm>
          <a:off x="0" y="0"/>
          <a:ext cx="0" cy="0"/>
          <a:chOff x="0" y="0"/>
          <a:chExt cx="0" cy="0"/>
        </a:xfrm>
      </p:grpSpPr>
      <p:sp>
        <p:nvSpPr>
          <p:cNvPr id="1049878" name="Google Shape;29;p36"/>
          <p:cNvSpPr txBox="1"/>
          <p:nvPr/>
        </p:nvSpPr>
        <p:spPr>
          <a:xfrm>
            <a:off x="440908" y="102394"/>
            <a:ext cx="7886700" cy="3795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rgbClr val="768395"/>
              </a:buClr>
              <a:buSzPts val="2100"/>
              <a:buFont typeface="Microsoft YaHei" panose="020B0503020204020204" charset="-122"/>
              <a:buNone/>
            </a:pPr>
            <a:r>
              <a:rPr lang="fr-FR" sz="2100" b="1" i="0" u="none" strike="noStrike" cap="none">
                <a:solidFill>
                  <a:srgbClr val="768395"/>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Click here to add a title</a:t>
            </a:r>
            <a:endParaRPr sz="2100" b="1" i="0" u="none" strike="noStrike" cap="none">
              <a:solidFill>
                <a:srgbClr val="768395"/>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grpSp>
        <p:nvGrpSpPr>
          <p:cNvPr id="363" name="Google Shape;30;p36"/>
          <p:cNvGrpSpPr/>
          <p:nvPr/>
        </p:nvGrpSpPr>
        <p:grpSpPr>
          <a:xfrm>
            <a:off x="90249" y="141700"/>
            <a:ext cx="370067" cy="300600"/>
            <a:chOff x="176213" y="268958"/>
            <a:chExt cx="493422" cy="400800"/>
          </a:xfrm>
        </p:grpSpPr>
        <p:grpSp>
          <p:nvGrpSpPr>
            <p:cNvPr id="364" name="Google Shape;31;p36"/>
            <p:cNvGrpSpPr/>
            <p:nvPr/>
          </p:nvGrpSpPr>
          <p:grpSpPr>
            <a:xfrm>
              <a:off x="205650" y="268958"/>
              <a:ext cx="463985" cy="400800"/>
              <a:chOff x="89475" y="228118"/>
              <a:chExt cx="463985" cy="400800"/>
            </a:xfrm>
          </p:grpSpPr>
          <p:sp>
            <p:nvSpPr>
              <p:cNvPr id="1049879" name="Google Shape;32;p36"/>
              <p:cNvSpPr/>
              <p:nvPr/>
            </p:nvSpPr>
            <p:spPr>
              <a:xfrm rot="10800000">
                <a:off x="89475" y="228118"/>
                <a:ext cx="434400" cy="400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880" name="Google Shape;33;p36"/>
              <p:cNvSpPr/>
              <p:nvPr/>
            </p:nvSpPr>
            <p:spPr>
              <a:xfrm rot="10800000">
                <a:off x="351560" y="428613"/>
                <a:ext cx="201900" cy="186300"/>
              </a:xfrm>
              <a:prstGeom prst="triangle">
                <a:avLst>
                  <a:gd name="adj" fmla="val 50000"/>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881" name="Google Shape;34;p36"/>
            <p:cNvSpPr/>
            <p:nvPr/>
          </p:nvSpPr>
          <p:spPr>
            <a:xfrm rot="10800000">
              <a:off x="176213" y="391750"/>
              <a:ext cx="201900" cy="186300"/>
            </a:xfrm>
            <a:prstGeom prst="triangle">
              <a:avLst>
                <a:gd name="adj" fmla="val 50000"/>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882" name="Google Shape;35;p36"/>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300"/>
              <a:buFont typeface="Arial" panose="020B0604020202020204"/>
              <a:buNone/>
              <a:defRPr sz="13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6"/>
        <p:cNvGrpSpPr/>
        <p:nvPr/>
      </p:nvGrpSpPr>
      <p:grpSpPr>
        <a:xfrm>
          <a:off x="0" y="0"/>
          <a:ext cx="0" cy="0"/>
          <a:chOff x="0" y="0"/>
          <a:chExt cx="0" cy="0"/>
        </a:xfrm>
      </p:grpSpPr>
      <p:sp>
        <p:nvSpPr>
          <p:cNvPr id="1049842" name="Google Shape;37;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5200"/>
              <a:buFont typeface="Arial" panose="020B0604020202020204"/>
              <a:buChar char="■"/>
              <a:defRPr sz="5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43" name="Google Shape;38;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800"/>
              <a:buFont typeface="Arial" panose="020B0604020202020204"/>
              <a:buNone/>
              <a:defRPr sz="2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44" name="Google Shape;39;p37"/>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1">
  <p:cSld name="CUSTOM_2_3">
    <p:spTree>
      <p:nvGrpSpPr>
        <p:cNvPr id="1" name="Shape 40"/>
        <p:cNvGrpSpPr/>
        <p:nvPr/>
      </p:nvGrpSpPr>
      <p:grpSpPr>
        <a:xfrm>
          <a:off x="0" y="0"/>
          <a:ext cx="0" cy="0"/>
          <a:chOff x="0" y="0"/>
          <a:chExt cx="0" cy="0"/>
        </a:xfrm>
      </p:grpSpPr>
      <p:grpSp>
        <p:nvGrpSpPr>
          <p:cNvPr id="366" name="Google Shape;41;p38"/>
          <p:cNvGrpSpPr/>
          <p:nvPr/>
        </p:nvGrpSpPr>
        <p:grpSpPr>
          <a:xfrm rot="10800000">
            <a:off x="11" y="4059387"/>
            <a:ext cx="2761414" cy="1094591"/>
            <a:chOff x="5543377" y="-26649"/>
            <a:chExt cx="3613944" cy="1432522"/>
          </a:xfrm>
        </p:grpSpPr>
        <p:sp>
          <p:nvSpPr>
            <p:cNvPr id="1049883" name="Google Shape;42;p38"/>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4" name="Google Shape;43;p38"/>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5" name="Google Shape;44;p38"/>
            <p:cNvSpPr/>
            <p:nvPr/>
          </p:nvSpPr>
          <p:spPr>
            <a:xfrm rot="-5400000">
              <a:off x="6437042" y="-62766"/>
              <a:ext cx="479036" cy="551271"/>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6" name="Google Shape;45;p38"/>
            <p:cNvSpPr/>
            <p:nvPr/>
          </p:nvSpPr>
          <p:spPr>
            <a:xfrm rot="-5400000">
              <a:off x="6849922" y="-201155"/>
              <a:ext cx="479036" cy="828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7" name="Google Shape;46;p38"/>
            <p:cNvSpPr/>
            <p:nvPr/>
          </p:nvSpPr>
          <p:spPr>
            <a:xfrm rot="-5400000">
              <a:off x="8229270" y="-201155"/>
              <a:ext cx="479036" cy="828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8" name="Google Shape;47;p38"/>
            <p:cNvSpPr/>
            <p:nvPr/>
          </p:nvSpPr>
          <p:spPr>
            <a:xfrm rot="-5400000">
              <a:off x="8643318" y="-63918"/>
              <a:ext cx="476733" cy="551271"/>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89" name="Google Shape;48;p38"/>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0" name="Google Shape;49;p38"/>
            <p:cNvSpPr/>
            <p:nvPr/>
          </p:nvSpPr>
          <p:spPr>
            <a:xfrm rot="-5400000">
              <a:off x="7539604" y="-62757"/>
              <a:ext cx="479036" cy="551254"/>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1" name="Google Shape;50;p38"/>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2" name="Google Shape;51;p38"/>
            <p:cNvSpPr/>
            <p:nvPr/>
          </p:nvSpPr>
          <p:spPr>
            <a:xfrm rot="-5400000">
              <a:off x="7265113" y="413968"/>
              <a:ext cx="476733" cy="553592"/>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3" name="Google Shape;52;p38"/>
            <p:cNvSpPr/>
            <p:nvPr/>
          </p:nvSpPr>
          <p:spPr>
            <a:xfrm rot="-5400000">
              <a:off x="7540756" y="415137"/>
              <a:ext cx="476733" cy="551254"/>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4" name="Google Shape;53;p38"/>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5" name="Google Shape;54;p38"/>
            <p:cNvSpPr/>
            <p:nvPr/>
          </p:nvSpPr>
          <p:spPr>
            <a:xfrm rot="-5400000">
              <a:off x="6852226" y="277891"/>
              <a:ext cx="476733" cy="825746"/>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6" name="Google Shape;55;p38"/>
            <p:cNvSpPr/>
            <p:nvPr/>
          </p:nvSpPr>
          <p:spPr>
            <a:xfrm rot="-5400000">
              <a:off x="5553199" y="611305"/>
              <a:ext cx="139273" cy="158917"/>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7" name="Google Shape;56;p38"/>
            <p:cNvSpPr/>
            <p:nvPr/>
          </p:nvSpPr>
          <p:spPr>
            <a:xfrm rot="-5400000">
              <a:off x="5886623" y="414843"/>
              <a:ext cx="476733" cy="551843"/>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8" name="Google Shape;57;p38"/>
            <p:cNvSpPr/>
            <p:nvPr/>
          </p:nvSpPr>
          <p:spPr>
            <a:xfrm rot="-5400000">
              <a:off x="8404961" y="653513"/>
              <a:ext cx="953448" cy="551271"/>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99" name="Google Shape;58;p38"/>
            <p:cNvSpPr/>
            <p:nvPr/>
          </p:nvSpPr>
          <p:spPr>
            <a:xfrm rot="-5400000">
              <a:off x="8230422" y="276739"/>
              <a:ext cx="476733" cy="828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900" name="Google Shape;59;p38"/>
            <p:cNvSpPr/>
            <p:nvPr/>
          </p:nvSpPr>
          <p:spPr>
            <a:xfrm rot="-5400000">
              <a:off x="7817551" y="415137"/>
              <a:ext cx="476733" cy="551254"/>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901" name="Google Shape;60;p38"/>
            <p:cNvSpPr/>
            <p:nvPr/>
          </p:nvSpPr>
          <p:spPr>
            <a:xfrm rot="-5400000">
              <a:off x="7816399" y="-62757"/>
              <a:ext cx="479036" cy="551254"/>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902" name="Google Shape;61;p38"/>
            <p:cNvSpPr/>
            <p:nvPr/>
          </p:nvSpPr>
          <p:spPr>
            <a:xfrm rot="-5400000">
              <a:off x="7263962" y="-63926"/>
              <a:ext cx="479036" cy="553592"/>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903" name="Google Shape;62;p38"/>
            <p:cNvSpPr/>
            <p:nvPr/>
          </p:nvSpPr>
          <p:spPr>
            <a:xfrm rot="-5400000">
              <a:off x="7163985" y="515124"/>
              <a:ext cx="953448" cy="828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904" name="Google Shape;63;p38"/>
          <p:cNvSpPr txBox="1">
            <a:spLocks noGrp="1"/>
          </p:cNvSpPr>
          <p:nvPr>
            <p:ph type="ctrTitle"/>
          </p:nvPr>
        </p:nvSpPr>
        <p:spPr>
          <a:xfrm>
            <a:off x="266501" y="468450"/>
            <a:ext cx="8095500" cy="577800"/>
          </a:xfrm>
          <a:prstGeom prst="rect">
            <a:avLst/>
          </a:prstGeom>
          <a:noFill/>
          <a:ln>
            <a:noFill/>
          </a:ln>
        </p:spPr>
        <p:txBody>
          <a:bodyPr spcFirstLastPara="1" wrap="square" lIns="91425" tIns="91425" rIns="91425" bIns="91425" anchor="b" anchorCtr="0">
            <a:noAutofit/>
          </a:bodyPr>
          <a:lstStyle>
            <a:lvl1pPr marR="0" lvl="0" algn="r" rtl="0">
              <a:lnSpc>
                <a:spcPct val="100000"/>
              </a:lnSpc>
              <a:spcBef>
                <a:spcPts val="0"/>
              </a:spcBef>
              <a:spcAft>
                <a:spcPts val="0"/>
              </a:spcAft>
              <a:buClr>
                <a:srgbClr val="000000"/>
              </a:buClr>
              <a:buSzPts val="3000"/>
              <a:buFont typeface="Arial" panose="020B0604020202020204"/>
              <a:buChar char="●"/>
              <a:defRPr sz="3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r" rtl="0">
              <a:lnSpc>
                <a:spcPct val="100000"/>
              </a:lnSpc>
              <a:spcBef>
                <a:spcPts val="0"/>
              </a:spcBef>
              <a:spcAft>
                <a:spcPts val="0"/>
              </a:spcAft>
              <a:buClr>
                <a:srgbClr val="000000"/>
              </a:buClr>
              <a:buSzPts val="1600"/>
              <a:buFont typeface="Arial" panose="020B0604020202020204"/>
              <a:buChar char="■"/>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10" name="Google Shape;64;p38"/>
          <p:cNvCxnSpPr/>
          <p:nvPr/>
        </p:nvCxnSpPr>
        <p:spPr>
          <a:xfrm>
            <a:off x="8634675" y="-1604650"/>
            <a:ext cx="0" cy="266490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1049921" name="Google Shape;66;p39"/>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1049922" name="Google Shape;67;p39"/>
          <p:cNvSpPr txBox="1">
            <a:spLocks noGrp="1"/>
          </p:cNvSpPr>
          <p:nvPr>
            <p:ph type="sldNum" idx="12"/>
          </p:nvPr>
        </p:nvSpPr>
        <p:spPr>
          <a:xfrm>
            <a:off x="8536302" y="4749851"/>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8"/>
        <p:cNvGrpSpPr/>
        <p:nvPr/>
      </p:nvGrpSpPr>
      <p:grpSpPr>
        <a:xfrm>
          <a:off x="0" y="0"/>
          <a:ext cx="0" cy="0"/>
          <a:chOff x="0" y="0"/>
          <a:chExt cx="0" cy="0"/>
        </a:xfrm>
      </p:grpSpPr>
      <p:sp>
        <p:nvSpPr>
          <p:cNvPr id="1049869" name="Google Shape;69;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357" name="Google Shape;70;p40"/>
          <p:cNvGrpSpPr/>
          <p:nvPr/>
        </p:nvGrpSpPr>
        <p:grpSpPr>
          <a:xfrm>
            <a:off x="0" y="-451278"/>
            <a:ext cx="9586025" cy="6040428"/>
            <a:chOff x="0" y="-451278"/>
            <a:chExt cx="9586025" cy="6040428"/>
          </a:xfrm>
        </p:grpSpPr>
        <p:grpSp>
          <p:nvGrpSpPr>
            <p:cNvPr id="358" name="Google Shape;71;p40"/>
            <p:cNvGrpSpPr/>
            <p:nvPr/>
          </p:nvGrpSpPr>
          <p:grpSpPr>
            <a:xfrm>
              <a:off x="0" y="4351950"/>
              <a:ext cx="1789500" cy="1237200"/>
              <a:chOff x="0" y="4351950"/>
              <a:chExt cx="1789500" cy="1237200"/>
            </a:xfrm>
          </p:grpSpPr>
          <p:sp>
            <p:nvSpPr>
              <p:cNvPr id="1049870" name="Google Shape;72;p40"/>
              <p:cNvSpPr/>
              <p:nvPr/>
            </p:nvSpPr>
            <p:spPr>
              <a:xfrm>
                <a:off x="1528500" y="4776525"/>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71" name="Google Shape;73;p40"/>
              <p:cNvSpPr/>
              <p:nvPr/>
            </p:nvSpPr>
            <p:spPr>
              <a:xfrm rot="5400000">
                <a:off x="-261000" y="48400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08" name="Google Shape;74;p40"/>
              <p:cNvCxnSpPr/>
              <p:nvPr/>
            </p:nvCxnSpPr>
            <p:spPr>
              <a:xfrm>
                <a:off x="0" y="4907025"/>
                <a:ext cx="1789500" cy="0"/>
              </a:xfrm>
              <a:prstGeom prst="straightConnector1">
                <a:avLst/>
              </a:prstGeom>
              <a:noFill/>
              <a:ln w="19050" cap="flat" cmpd="sng">
                <a:solidFill>
                  <a:schemeClr val="dk1"/>
                </a:solidFill>
                <a:prstDash val="solid"/>
                <a:round/>
                <a:headEnd type="none" w="sm" len="sm"/>
                <a:tailEnd type="none" w="sm" len="sm"/>
              </a:ln>
            </p:spPr>
          </p:cxnSp>
        </p:grpSp>
        <p:grpSp>
          <p:nvGrpSpPr>
            <p:cNvPr id="359" name="Google Shape;75;p40"/>
            <p:cNvGrpSpPr/>
            <p:nvPr/>
          </p:nvGrpSpPr>
          <p:grpSpPr>
            <a:xfrm>
              <a:off x="8711225" y="0"/>
              <a:ext cx="874800" cy="874800"/>
              <a:chOff x="8711225" y="0"/>
              <a:chExt cx="874800" cy="874800"/>
            </a:xfrm>
          </p:grpSpPr>
          <p:sp>
            <p:nvSpPr>
              <p:cNvPr id="1049872" name="Google Shape;76;p40"/>
              <p:cNvSpPr/>
              <p:nvPr/>
            </p:nvSpPr>
            <p:spPr>
              <a:xfrm>
                <a:off x="8711225" y="0"/>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73" name="Google Shape;77;p40"/>
              <p:cNvSpPr/>
              <p:nvPr/>
            </p:nvSpPr>
            <p:spPr>
              <a:xfrm>
                <a:off x="8887625" y="176400"/>
                <a:ext cx="522000" cy="522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cxnSp>
            <p:nvCxnSpPr>
              <p:cNvPr id="3145809" name="Google Shape;78;p40"/>
              <p:cNvCxnSpPr>
                <a:stCxn id="1049872" idx="2"/>
                <a:endCxn id="1049872" idx="6"/>
              </p:cNvCxnSpPr>
              <p:nvPr/>
            </p:nvCxnSpPr>
            <p:spPr>
              <a:xfrm>
                <a:off x="8711225" y="437400"/>
                <a:ext cx="874800" cy="0"/>
              </a:xfrm>
              <a:prstGeom prst="straightConnector1">
                <a:avLst/>
              </a:prstGeom>
              <a:noFill/>
              <a:ln w="19050" cap="flat" cmpd="sng">
                <a:solidFill>
                  <a:schemeClr val="dk1"/>
                </a:solidFill>
                <a:prstDash val="solid"/>
                <a:round/>
                <a:headEnd type="none" w="sm" len="sm"/>
                <a:tailEnd type="none" w="sm" len="sm"/>
              </a:ln>
            </p:spPr>
          </p:cxnSp>
        </p:grpSp>
        <p:grpSp>
          <p:nvGrpSpPr>
            <p:cNvPr id="360" name="Google Shape;79;p40"/>
            <p:cNvGrpSpPr/>
            <p:nvPr/>
          </p:nvGrpSpPr>
          <p:grpSpPr>
            <a:xfrm>
              <a:off x="0" y="-451278"/>
              <a:ext cx="874800" cy="1023176"/>
              <a:chOff x="0" y="-451278"/>
              <a:chExt cx="874800" cy="1023176"/>
            </a:xfrm>
          </p:grpSpPr>
          <p:sp>
            <p:nvSpPr>
              <p:cNvPr id="1049874" name="Google Shape;80;p40"/>
              <p:cNvSpPr/>
              <p:nvPr/>
            </p:nvSpPr>
            <p:spPr>
              <a:xfrm>
                <a:off x="266050" y="229298"/>
                <a:ext cx="342600" cy="3426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sp>
            <p:nvSpPr>
              <p:cNvPr id="1049875" name="Google Shape;81;p40"/>
              <p:cNvSpPr/>
              <p:nvPr/>
            </p:nvSpPr>
            <p:spPr>
              <a:xfrm>
                <a:off x="0" y="-451278"/>
                <a:ext cx="874800" cy="87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Hind" panose="02000000000000000000"/>
                  <a:ea typeface="Hind" panose="02000000000000000000"/>
                  <a:cs typeface="Hind" panose="02000000000000000000"/>
                  <a:sym typeface="Hind" panose="02000000000000000000"/>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stretch>
            <a:fillRect/>
          </a:stretch>
        </a:blipFill>
        <a:effectLst/>
      </p:bgPr>
    </p:bg>
    <p:spTree>
      <p:nvGrpSpPr>
        <p:cNvPr id="1" name="Shape 5"/>
        <p:cNvGrpSpPr/>
        <p:nvPr/>
      </p:nvGrpSpPr>
      <p:grpSpPr>
        <a:xfrm>
          <a:off x="0" y="0"/>
          <a:ext cx="0" cy="0"/>
          <a:chOff x="0" y="0"/>
          <a:chExt cx="0" cy="0"/>
        </a:xfrm>
      </p:grpSpPr>
      <p:sp>
        <p:nvSpPr>
          <p:cNvPr id="1048576" name="Google Shape;6;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48577" name="Google Shape;7;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48578" name="Google Shape;8;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fr-FR"/>
            </a:fld>
            <a:endParaRPr lang="fr-F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6.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59.png"/><Relationship Id="rId2" Type="http://schemas.microsoft.com/office/2007/relationships/media" Target="../media/media2.mp4"/><Relationship Id="rId1" Type="http://schemas.openxmlformats.org/officeDocument/2006/relationships/video" Target="../media/media2.mp4"/></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048582" name="Google Shape;110;p1"/>
          <p:cNvSpPr txBox="1"/>
          <p:nvPr/>
        </p:nvSpPr>
        <p:spPr>
          <a:xfrm>
            <a:off x="863950" y="321475"/>
            <a:ext cx="2461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83" name="Google Shape;111;p1"/>
          <p:cNvSpPr txBox="1"/>
          <p:nvPr/>
        </p:nvSpPr>
        <p:spPr>
          <a:xfrm>
            <a:off x="1740926" y="642400"/>
            <a:ext cx="6031468" cy="81788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panose="020B0604020202020204"/>
              <a:buNone/>
            </a:pPr>
            <a:r>
              <a:rPr lang="fr-FR" sz="1200" b="0" i="0" u="none" strike="noStrike" cap="none" dirty="0">
                <a:solidFill>
                  <a:srgbClr val="323232"/>
                </a:solidFill>
                <a:latin typeface="Arial" panose="020B0604020202020204"/>
                <a:ea typeface="Arial" panose="020B0604020202020204"/>
                <a:cs typeface="Arial" panose="020B0604020202020204"/>
                <a:sym typeface="Arial" panose="020B0604020202020204"/>
              </a:rPr>
              <a:t>Ministère de l’Enseignement Supérieur et de la Recherche Scientifique</a:t>
            </a:r>
            <a:endParaRPr sz="1200" b="0" i="0" u="none" strike="noStrike" cap="none" dirty="0">
              <a:solidFill>
                <a:srgbClr val="323232"/>
              </a:solidFill>
              <a:latin typeface="Arial" panose="020B0604020202020204"/>
              <a:ea typeface="Arial" panose="020B0604020202020204"/>
              <a:cs typeface="Arial" panose="020B0604020202020204"/>
              <a:sym typeface="Arial" panose="020B0604020202020204"/>
            </a:endParaRPr>
          </a:p>
          <a:p>
            <a:pPr marL="0" marR="0" lvl="0" indent="0" algn="ctr" rtl="0">
              <a:lnSpc>
                <a:spcPct val="115000"/>
              </a:lnSpc>
              <a:spcBef>
                <a:spcPts val="0"/>
              </a:spcBef>
              <a:spcAft>
                <a:spcPts val="0"/>
              </a:spcAft>
              <a:buClr>
                <a:srgbClr val="000000"/>
              </a:buClr>
              <a:buSzPts val="1200"/>
              <a:buFont typeface="Arial" panose="020B0604020202020204"/>
              <a:buNone/>
            </a:pPr>
            <a:r>
              <a:rPr lang="fr-FR" sz="1200" b="0" i="0" u="none" strike="noStrike" cap="none" dirty="0">
                <a:solidFill>
                  <a:srgbClr val="323232"/>
                </a:solidFill>
                <a:latin typeface="Arial" panose="020B0604020202020204"/>
                <a:ea typeface="Arial" panose="020B0604020202020204"/>
                <a:cs typeface="Arial" panose="020B0604020202020204"/>
                <a:sym typeface="Arial" panose="020B0604020202020204"/>
              </a:rPr>
              <a:t> Université de Carthage</a:t>
            </a: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15000"/>
              </a:lnSpc>
              <a:spcBef>
                <a:spcPts val="0"/>
              </a:spcBef>
              <a:spcAft>
                <a:spcPts val="0"/>
              </a:spcAft>
              <a:buClr>
                <a:srgbClr val="000000"/>
              </a:buClr>
              <a:buSzPts val="1200"/>
              <a:buFont typeface="Arial" panose="020B0604020202020204"/>
              <a:buNone/>
            </a:pPr>
            <a:r>
              <a:rPr lang="fr-FR" sz="1200" b="0" i="0" dirty="0">
                <a:solidFill>
                  <a:schemeClr val="tx1"/>
                </a:solidFill>
                <a:effectLst/>
                <a:latin typeface="Arial" panose="020B0604020202020204" pitchFamily="34" charset="0"/>
                <a:cs typeface="Arial" panose="020B0604020202020204" pitchFamily="34" charset="0"/>
              </a:rPr>
              <a:t>Institut Supérieur des Technologies de l'Information et de la Communication</a:t>
            </a:r>
            <a:endParaRPr sz="1200" b="0" i="0" u="none" strike="noStrike" cap="none" dirty="0">
              <a:solidFill>
                <a:schemeClr val="tx1"/>
              </a:solidFill>
              <a:latin typeface="Arial" panose="020B0604020202020204" pitchFamily="34" charset="0"/>
              <a:cs typeface="Arial" panose="020B0604020202020204" pitchFamily="34" charset="0"/>
              <a:sym typeface="Arial" panose="020B0604020202020204"/>
            </a:endParaRPr>
          </a:p>
        </p:txBody>
      </p:sp>
      <p:sp>
        <p:nvSpPr>
          <p:cNvPr id="1048584" name="Google Shape;112;p1"/>
          <p:cNvSpPr txBox="1"/>
          <p:nvPr/>
        </p:nvSpPr>
        <p:spPr>
          <a:xfrm>
            <a:off x="2175200" y="1386900"/>
            <a:ext cx="5242500" cy="5892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1" i="0" u="none" strike="noStrike" cap="none" dirty="0">
                <a:solidFill>
                  <a:schemeClr val="accent1"/>
                </a:solidFill>
                <a:latin typeface="Comic Sans MS" panose="030F0702030302020204"/>
                <a:ea typeface="Comic Sans MS" panose="030F0702030302020204"/>
                <a:cs typeface="Comic Sans MS" panose="030F0702030302020204"/>
                <a:sym typeface="Comic Sans MS" panose="030F0702030302020204"/>
              </a:rPr>
              <a:t>Mastère de recherche : </a:t>
            </a:r>
            <a:r>
              <a:rPr lang="fr-FR" b="1" dirty="0">
                <a:solidFill>
                  <a:schemeClr val="accent1"/>
                </a:solidFill>
                <a:latin typeface="Comic Sans MS" panose="030F0702030302020204"/>
                <a:ea typeface="Comic Sans MS" panose="030F0702030302020204"/>
                <a:cs typeface="Comic Sans MS" panose="030F0702030302020204"/>
                <a:sym typeface="Comic Sans MS" panose="030F0702030302020204"/>
              </a:rPr>
              <a:t>Robotique, Informatique et Systèmes de Communication</a:t>
            </a:r>
            <a:endParaRPr sz="1400" b="1" i="0" u="none" strike="noStrike" cap="none" dirty="0">
              <a:solidFill>
                <a:schemeClr val="accent1"/>
              </a:solidFill>
              <a:latin typeface="Comic Sans MS" panose="030F0702030302020204"/>
              <a:ea typeface="Comic Sans MS" panose="030F0702030302020204"/>
              <a:cs typeface="Comic Sans MS" panose="030F0702030302020204"/>
              <a:sym typeface="Comic Sans MS" panose="030F0702030302020204"/>
            </a:endParaRPr>
          </a:p>
        </p:txBody>
      </p:sp>
      <p:sp>
        <p:nvSpPr>
          <p:cNvPr id="1048585" name="Google Shape;113;p1"/>
          <p:cNvSpPr/>
          <p:nvPr/>
        </p:nvSpPr>
        <p:spPr>
          <a:xfrm>
            <a:off x="0" y="1926751"/>
            <a:ext cx="9144000" cy="1245300"/>
          </a:xfrm>
          <a:prstGeom prst="rect">
            <a:avLst/>
          </a:prstGeom>
          <a:solidFill>
            <a:srgbClr val="23365E">
              <a:alpha val="20000"/>
            </a:srgbClr>
          </a:solid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100"/>
              <a:buFont typeface="Arial" panose="020B0604020202020204"/>
              <a:buNone/>
            </a:pPr>
            <a:endParaRPr sz="2200" b="1" dirty="0">
              <a:solidFill>
                <a:schemeClr val="accent1"/>
              </a:solidFill>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Clr>
                <a:schemeClr val="dk1"/>
              </a:buClr>
              <a:buSzPts val="1100"/>
              <a:buFont typeface="Arial" panose="020B0604020202020204"/>
              <a:buNone/>
            </a:pPr>
            <a:r>
              <a:rPr lang="fr-FR" sz="2200" b="1" dirty="0">
                <a:solidFill>
                  <a:schemeClr val="accent1"/>
                </a:solidFill>
                <a:latin typeface="Calibri" panose="020F0502020204030204"/>
                <a:ea typeface="Calibri" panose="020F0502020204030204"/>
                <a:cs typeface="Calibri" panose="020F0502020204030204"/>
                <a:sym typeface="Calibri" panose="020F0502020204030204"/>
              </a:rPr>
              <a:t>Étude et implémentation d’algorithmes intelligents de navigation autonome d’un robot mobile</a:t>
            </a:r>
            <a:endParaRPr sz="2200" b="1" dirty="0">
              <a:solidFill>
                <a:schemeClr val="accent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rgbClr val="000000"/>
              </a:buClr>
              <a:buSzPts val="2200"/>
              <a:buFont typeface="Arial" panose="020B0604020202020204"/>
              <a:buNone/>
            </a:pPr>
            <a:endParaRPr sz="2200" b="1" dirty="0">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048586" name="Google Shape;114;p1"/>
          <p:cNvSpPr txBox="1"/>
          <p:nvPr/>
        </p:nvSpPr>
        <p:spPr>
          <a:xfrm>
            <a:off x="5932714" y="4774200"/>
            <a:ext cx="2695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         Année universitaire 2023-2024</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48587" name="Google Shape;115;p1"/>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500"/>
              <a:buFont typeface="Arial" panose="020B0604020202020204"/>
              <a:buNone/>
            </a:pPr>
            <a:fld id="{00000000-1234-1234-1234-123412341234}" type="slidenum">
              <a:rPr lang="fr-FR" sz="1500"/>
            </a:fld>
            <a:endParaRPr sz="1500"/>
          </a:p>
        </p:txBody>
      </p:sp>
      <p:sp>
        <p:nvSpPr>
          <p:cNvPr id="1048588" name="Google Shape;116;p1"/>
          <p:cNvSpPr txBox="1"/>
          <p:nvPr/>
        </p:nvSpPr>
        <p:spPr>
          <a:xfrm>
            <a:off x="4446525" y="3343725"/>
            <a:ext cx="4697400" cy="11695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0" i="0" u="none" strike="noStrike" cap="none" dirty="0">
                <a:solidFill>
                  <a:srgbClr val="657E93"/>
                </a:solidFill>
                <a:latin typeface="Calibri" panose="020F0502020204030204"/>
                <a:ea typeface="Calibri" panose="020F0502020204030204"/>
                <a:cs typeface="Calibri" panose="020F0502020204030204"/>
                <a:sym typeface="Calibri" panose="020F0502020204030204"/>
              </a:rPr>
              <a:t>Soutenu le 24/12/2024 </a:t>
            </a:r>
            <a:r>
              <a:rPr lang="fr-FR" dirty="0">
                <a:solidFill>
                  <a:srgbClr val="657E93"/>
                </a:solidFill>
                <a:latin typeface="Calibri" panose="020F0502020204030204"/>
                <a:ea typeface="Calibri" panose="020F0502020204030204"/>
                <a:cs typeface="Calibri" panose="020F0502020204030204"/>
                <a:sym typeface="Calibri" panose="020F0502020204030204"/>
              </a:rPr>
              <a:t> </a:t>
            </a:r>
            <a:r>
              <a:rPr lang="fr-FR" sz="1400" b="0" i="0" u="none" strike="noStrike" cap="none" dirty="0">
                <a:solidFill>
                  <a:srgbClr val="657E93"/>
                </a:solidFill>
                <a:latin typeface="Calibri" panose="020F0502020204030204"/>
                <a:ea typeface="Calibri" panose="020F0502020204030204"/>
                <a:cs typeface="Calibri" panose="020F0502020204030204"/>
                <a:sym typeface="Calibri" panose="020F0502020204030204"/>
              </a:rPr>
              <a:t>devant le jury composé de :</a:t>
            </a:r>
            <a:endParaRPr sz="1400" b="0" i="0" u="none" strike="noStrike" cap="none">
              <a:solidFill>
                <a:srgbClr val="657E9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657E9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200"/>
              <a:buFont typeface="Arial" panose="020B0604020202020204"/>
              <a:buNone/>
            </a:pPr>
            <a:r>
              <a:rPr lang="fr-FR" sz="1200" b="1" i="0" u="none" strike="noStrike" cap="none" dirty="0">
                <a:solidFill>
                  <a:srgbClr val="657E93"/>
                </a:solidFill>
                <a:latin typeface="Arial" panose="020B0604020202020204"/>
                <a:ea typeface="Arial" panose="020B0604020202020204"/>
                <a:cs typeface="Arial" panose="020B0604020202020204"/>
                <a:sym typeface="Arial" panose="020B0604020202020204"/>
              </a:rPr>
              <a:t>Présidente : </a:t>
            </a:r>
            <a:r>
              <a:rPr lang="fr-FR" sz="1200" b="1" i="0" u="none" strike="noStrike" cap="none" dirty="0" smtClean="0">
                <a:solidFill>
                  <a:srgbClr val="657E93"/>
                </a:solidFill>
                <a:latin typeface="Arial" panose="020B0604020202020204"/>
                <a:ea typeface="Arial" panose="020B0604020202020204"/>
                <a:cs typeface="Arial" panose="020B0604020202020204"/>
                <a:sym typeface="Arial" panose="020B0604020202020204"/>
              </a:rPr>
              <a:t>Mme. Zohra </a:t>
            </a:r>
            <a:r>
              <a:rPr lang="fr-FR" sz="1200" b="1" i="0" u="none" strike="noStrike" cap="none" dirty="0" err="1">
                <a:solidFill>
                  <a:srgbClr val="657E93"/>
                </a:solidFill>
                <a:latin typeface="Arial" panose="020B0604020202020204"/>
                <a:ea typeface="Arial" panose="020B0604020202020204"/>
                <a:cs typeface="Arial" panose="020B0604020202020204"/>
                <a:sym typeface="Arial" panose="020B0604020202020204"/>
              </a:rPr>
              <a:t>Kardous</a:t>
            </a:r>
            <a:endParaRPr sz="1200" b="1" i="0" u="none" strike="noStrike" cap="none">
              <a:solidFill>
                <a:srgbClr val="657E9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r>
              <a:rPr lang="fr-FR" sz="1200" b="1" i="0" u="none" strike="noStrike" cap="none" dirty="0">
                <a:solidFill>
                  <a:srgbClr val="657E93"/>
                </a:solidFill>
                <a:latin typeface="Arial" panose="020B0604020202020204"/>
                <a:ea typeface="Arial" panose="020B0604020202020204"/>
                <a:cs typeface="Arial" panose="020B0604020202020204"/>
                <a:sym typeface="Arial" panose="020B0604020202020204"/>
              </a:rPr>
              <a:t>Rapporteur </a:t>
            </a:r>
            <a:r>
              <a:rPr lang="fr-FR" sz="1200" b="1" i="0" u="none" strike="noStrike" cap="none" dirty="0" smtClean="0">
                <a:solidFill>
                  <a:srgbClr val="657E93"/>
                </a:solidFill>
                <a:latin typeface="Arial" panose="020B0604020202020204"/>
                <a:ea typeface="Arial" panose="020B0604020202020204"/>
                <a:cs typeface="Arial" panose="020B0604020202020204"/>
                <a:sym typeface="Arial" panose="020B0604020202020204"/>
              </a:rPr>
              <a:t>:M.  </a:t>
            </a:r>
            <a:r>
              <a:rPr lang="fr-FR" sz="1200" b="1" i="0" u="none" strike="noStrike" cap="none" dirty="0" err="1">
                <a:solidFill>
                  <a:srgbClr val="657E93"/>
                </a:solidFill>
                <a:latin typeface="Arial" panose="020B0604020202020204"/>
                <a:ea typeface="Arial" panose="020B0604020202020204"/>
                <a:cs typeface="Arial" panose="020B0604020202020204"/>
                <a:sym typeface="Arial" panose="020B0604020202020204"/>
              </a:rPr>
              <a:t>Zied</a:t>
            </a:r>
            <a:r>
              <a:rPr lang="fr-FR" sz="1200" b="1" i="0" u="none" strike="noStrike" cap="none" dirty="0">
                <a:solidFill>
                  <a:srgbClr val="657E93"/>
                </a:solidFill>
                <a:latin typeface="Arial" panose="020B0604020202020204"/>
                <a:ea typeface="Arial" panose="020B0604020202020204"/>
                <a:cs typeface="Arial" panose="020B0604020202020204"/>
                <a:sym typeface="Arial" panose="020B0604020202020204"/>
              </a:rPr>
              <a:t> </a:t>
            </a:r>
            <a:r>
              <a:rPr lang="fr-FR" sz="1200" b="1" i="0" u="none" strike="noStrike" cap="none" dirty="0" err="1">
                <a:solidFill>
                  <a:srgbClr val="657E93"/>
                </a:solidFill>
                <a:latin typeface="Arial" panose="020B0604020202020204"/>
                <a:ea typeface="Arial" panose="020B0604020202020204"/>
                <a:cs typeface="Arial" panose="020B0604020202020204"/>
                <a:sym typeface="Arial" panose="020B0604020202020204"/>
              </a:rPr>
              <a:t>Tmar</a:t>
            </a:r>
            <a:endParaRPr sz="1200" b="1" i="0" u="none" strike="noStrike" cap="none">
              <a:solidFill>
                <a:srgbClr val="657E9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r>
              <a:rPr lang="fr-FR" sz="1200" b="1" i="0" u="none" strike="noStrike" cap="none" dirty="0" err="1">
                <a:solidFill>
                  <a:srgbClr val="657E93"/>
                </a:solidFill>
                <a:latin typeface="Arial" panose="020B0604020202020204"/>
                <a:ea typeface="Arial" panose="020B0604020202020204"/>
                <a:cs typeface="Arial" panose="020B0604020202020204"/>
                <a:sym typeface="Arial" panose="020B0604020202020204"/>
              </a:rPr>
              <a:t>Encadrante</a:t>
            </a:r>
            <a:r>
              <a:rPr lang="fr-FR" sz="1200" b="1" i="0" u="none" strike="noStrike" cap="none" dirty="0">
                <a:solidFill>
                  <a:srgbClr val="657E93"/>
                </a:solidFill>
                <a:latin typeface="Arial" panose="020B0604020202020204"/>
                <a:ea typeface="Arial" panose="020B0604020202020204"/>
                <a:cs typeface="Arial" panose="020B0604020202020204"/>
                <a:sym typeface="Arial" panose="020B0604020202020204"/>
              </a:rPr>
              <a:t>  : </a:t>
            </a:r>
            <a:r>
              <a:rPr lang="fr-FR" sz="1200" b="1" i="0" u="none" strike="noStrike" cap="none" dirty="0" smtClean="0">
                <a:solidFill>
                  <a:srgbClr val="657E93"/>
                </a:solidFill>
                <a:latin typeface="Arial" panose="020B0604020202020204"/>
                <a:ea typeface="Arial" panose="020B0604020202020204"/>
                <a:cs typeface="Arial" panose="020B0604020202020204"/>
                <a:sym typeface="Arial" panose="020B0604020202020204"/>
              </a:rPr>
              <a:t>Mme. </a:t>
            </a:r>
            <a:r>
              <a:rPr lang="fr-FR" sz="1200" b="1" i="0" u="none" strike="noStrike" cap="none" dirty="0" err="1" smtClean="0">
                <a:solidFill>
                  <a:srgbClr val="657E93"/>
                </a:solidFill>
                <a:latin typeface="Arial" panose="020B0604020202020204"/>
                <a:ea typeface="Arial" panose="020B0604020202020204"/>
                <a:cs typeface="Arial" panose="020B0604020202020204"/>
                <a:sym typeface="Arial" panose="020B0604020202020204"/>
              </a:rPr>
              <a:t>Wissal</a:t>
            </a:r>
            <a:r>
              <a:rPr lang="fr-FR" sz="1200" b="1" i="0" u="none" strike="noStrike" cap="none" dirty="0" smtClean="0">
                <a:solidFill>
                  <a:srgbClr val="657E93"/>
                </a:solidFill>
                <a:latin typeface="Arial" panose="020B0604020202020204"/>
                <a:ea typeface="Arial" panose="020B0604020202020204"/>
                <a:cs typeface="Arial" panose="020B0604020202020204"/>
                <a:sym typeface="Arial" panose="020B0604020202020204"/>
              </a:rPr>
              <a:t> </a:t>
            </a:r>
            <a:r>
              <a:rPr lang="fr-FR" sz="1200" b="1" i="0" u="none" strike="noStrike" cap="none" dirty="0">
                <a:solidFill>
                  <a:srgbClr val="657E93"/>
                </a:solidFill>
                <a:latin typeface="Arial" panose="020B0604020202020204"/>
                <a:ea typeface="Arial" panose="020B0604020202020204"/>
                <a:cs typeface="Arial" panose="020B0604020202020204"/>
                <a:sym typeface="Arial" panose="020B0604020202020204"/>
              </a:rPr>
              <a:t>Bey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89" name="Google Shape;117;p1"/>
          <p:cNvSpPr txBox="1"/>
          <p:nvPr/>
        </p:nvSpPr>
        <p:spPr>
          <a:xfrm>
            <a:off x="622850" y="3496125"/>
            <a:ext cx="2461200" cy="9956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0" i="0" u="none" strike="noStrike" cap="none">
                <a:solidFill>
                  <a:srgbClr val="657E93"/>
                </a:solidFill>
                <a:latin typeface="Calibri" panose="020F0502020204030204"/>
                <a:ea typeface="Calibri" panose="020F0502020204030204"/>
                <a:cs typeface="Calibri" panose="020F0502020204030204"/>
                <a:sym typeface="Calibri" panose="020F0502020204030204"/>
              </a:rPr>
              <a:t>Réalisé par:</a:t>
            </a:r>
            <a:endParaRPr sz="1400" b="0" i="0" u="none" strike="noStrike" cap="none">
              <a:solidFill>
                <a:srgbClr val="657E9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r>
              <a:rPr lang="fr-FR" b="1">
                <a:solidFill>
                  <a:srgbClr val="657E93"/>
                </a:solidFill>
                <a:latin typeface="Calibri" panose="020F0502020204030204"/>
                <a:ea typeface="Calibri" panose="020F0502020204030204"/>
                <a:cs typeface="Calibri" panose="020F0502020204030204"/>
                <a:sym typeface="Calibri" panose="020F0502020204030204"/>
              </a:rPr>
              <a:t>Houwaida Hidri</a:t>
            </a:r>
            <a:endParaRPr sz="1400" b="1" i="0" u="none" strike="noStrike" cap="none">
              <a:solidFill>
                <a:srgbClr val="657E9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657E9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0" name="Google Shape;121;p1"/>
          <p:cNvSpPr/>
          <p:nvPr/>
        </p:nvSpPr>
        <p:spPr>
          <a:xfrm>
            <a:off x="0" y="4881890"/>
            <a:ext cx="5472973"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52" name="Image 2"/>
          <p:cNvPicPr>
            <a:picLocks noChangeAspect="1"/>
          </p:cNvPicPr>
          <p:nvPr/>
        </p:nvPicPr>
        <p:blipFill>
          <a:blip r:embed="rId1"/>
          <a:stretch>
            <a:fillRect/>
          </a:stretch>
        </p:blipFill>
        <p:spPr>
          <a:xfrm>
            <a:off x="7772394" y="-441025"/>
            <a:ext cx="1366717" cy="1366717"/>
          </a:xfrm>
          <a:prstGeom prst="rect">
            <a:avLst/>
          </a:prstGeom>
        </p:spPr>
      </p:pic>
      <p:pic>
        <p:nvPicPr>
          <p:cNvPr id="2097153" name="Image 6"/>
          <p:cNvPicPr>
            <a:picLocks noChangeAspect="1"/>
          </p:cNvPicPr>
          <p:nvPr/>
        </p:nvPicPr>
        <p:blipFill>
          <a:blip r:embed="rId2"/>
          <a:stretch>
            <a:fillRect/>
          </a:stretch>
        </p:blipFill>
        <p:spPr>
          <a:xfrm>
            <a:off x="-101740" y="-79456"/>
            <a:ext cx="1638545" cy="11071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1049009" name="Google Shape;675;p9"/>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grpSp>
        <p:nvGrpSpPr>
          <p:cNvPr id="144" name="Google Shape;676;p9"/>
          <p:cNvGrpSpPr/>
          <p:nvPr/>
        </p:nvGrpSpPr>
        <p:grpSpPr>
          <a:xfrm>
            <a:off x="0" y="-138"/>
            <a:ext cx="9144000" cy="643393"/>
            <a:chOff x="0" y="-138"/>
            <a:chExt cx="9144000" cy="643393"/>
          </a:xfrm>
        </p:grpSpPr>
        <p:grpSp>
          <p:nvGrpSpPr>
            <p:cNvPr id="145" name="Google Shape;677;p9"/>
            <p:cNvGrpSpPr/>
            <p:nvPr/>
          </p:nvGrpSpPr>
          <p:grpSpPr>
            <a:xfrm>
              <a:off x="0" y="-138"/>
              <a:ext cx="9144000" cy="640328"/>
              <a:chOff x="0" y="-138"/>
              <a:chExt cx="9144000" cy="640328"/>
            </a:xfrm>
          </p:grpSpPr>
          <p:sp>
            <p:nvSpPr>
              <p:cNvPr id="1049010" name="Google Shape;678;p9"/>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011" name="Google Shape;679;p9"/>
              <p:cNvSpPr txBox="1"/>
              <p:nvPr/>
            </p:nvSpPr>
            <p:spPr>
              <a:xfrm>
                <a:off x="1211246" y="-138"/>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012" name="Google Shape;680;p9"/>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13" name="Google Shape;681;p9"/>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14" name="Google Shape;682;p9"/>
              <p:cNvSpPr txBox="1"/>
              <p:nvPr/>
            </p:nvSpPr>
            <p:spPr>
              <a:xfrm>
                <a:off x="769906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015" name="Google Shape;683;p9"/>
            <p:cNvSpPr txBox="1"/>
            <p:nvPr/>
          </p:nvSpPr>
          <p:spPr>
            <a:xfrm>
              <a:off x="3034223" y="0"/>
              <a:ext cx="1557851"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016" name="Google Shape;684;p9"/>
          <p:cNvSpPr/>
          <p:nvPr/>
        </p:nvSpPr>
        <p:spPr>
          <a:xfrm>
            <a:off x="295105" y="744233"/>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2. Types de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6" name="Google Shape;685;p9"/>
          <p:cNvGrpSpPr/>
          <p:nvPr/>
        </p:nvGrpSpPr>
        <p:grpSpPr>
          <a:xfrm>
            <a:off x="0" y="2900366"/>
            <a:ext cx="8533532" cy="158677"/>
            <a:chOff x="358534" y="48888"/>
            <a:chExt cx="8045948" cy="158677"/>
          </a:xfrm>
        </p:grpSpPr>
        <p:sp>
          <p:nvSpPr>
            <p:cNvPr id="1049017" name="Google Shape;686;p9"/>
            <p:cNvSpPr/>
            <p:nvPr/>
          </p:nvSpPr>
          <p:spPr>
            <a:xfrm>
              <a:off x="598818" y="83494"/>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18" name="Google Shape;687;p9"/>
            <p:cNvSpPr/>
            <p:nvPr/>
          </p:nvSpPr>
          <p:spPr>
            <a:xfrm>
              <a:off x="358534" y="48888"/>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19" name="Google Shape;688;p9"/>
            <p:cNvSpPr/>
            <p:nvPr/>
          </p:nvSpPr>
          <p:spPr>
            <a:xfrm>
              <a:off x="8246752" y="48888"/>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020" name="Google Shape;689;p9"/>
          <p:cNvSpPr/>
          <p:nvPr/>
        </p:nvSpPr>
        <p:spPr>
          <a:xfrm>
            <a:off x="2285158" y="2881081"/>
            <a:ext cx="228361" cy="207801"/>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47" name="Google Shape;690;p9"/>
          <p:cNvGrpSpPr/>
          <p:nvPr/>
        </p:nvGrpSpPr>
        <p:grpSpPr>
          <a:xfrm>
            <a:off x="-222110" y="1430593"/>
            <a:ext cx="2483700" cy="3454528"/>
            <a:chOff x="242452" y="1430593"/>
            <a:chExt cx="2483700" cy="3454528"/>
          </a:xfrm>
        </p:grpSpPr>
        <p:grpSp>
          <p:nvGrpSpPr>
            <p:cNvPr id="148" name="Google Shape;691;p9"/>
            <p:cNvGrpSpPr/>
            <p:nvPr/>
          </p:nvGrpSpPr>
          <p:grpSpPr>
            <a:xfrm>
              <a:off x="242452" y="2899775"/>
              <a:ext cx="2483700" cy="1985346"/>
              <a:chOff x="517104" y="2770794"/>
              <a:chExt cx="2483700" cy="2006616"/>
            </a:xfrm>
          </p:grpSpPr>
          <p:sp>
            <p:nvSpPr>
              <p:cNvPr id="1049021" name="Google Shape;692;p9"/>
              <p:cNvSpPr txBox="1"/>
              <p:nvPr/>
            </p:nvSpPr>
            <p:spPr>
              <a:xfrm>
                <a:off x="581668" y="3756622"/>
                <a:ext cx="2265300" cy="260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Robots industriels</a:t>
                </a:r>
                <a:endPar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a:p>
                <a:pPr marL="0" marR="0" lvl="0" indent="0" algn="ctr" rtl="0">
                  <a:lnSpc>
                    <a:spcPct val="100000"/>
                  </a:lnSpc>
                  <a:spcBef>
                    <a:spcPts val="0"/>
                  </a:spcBef>
                  <a:spcAft>
                    <a:spcPts val="0"/>
                  </a:spcAft>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 autonomes</a:t>
                </a:r>
                <a:endPar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022" name="Google Shape;693;p9"/>
              <p:cNvSpPr txBox="1"/>
              <p:nvPr/>
            </p:nvSpPr>
            <p:spPr>
              <a:xfrm>
                <a:off x="517104" y="4245510"/>
                <a:ext cx="2483700" cy="531900"/>
              </a:xfrm>
              <a:prstGeom prst="rect">
                <a:avLst/>
              </a:prstGeom>
              <a:noFill/>
              <a:ln>
                <a:noFill/>
              </a:ln>
            </p:spPr>
            <p:txBody>
              <a:bodyPr spcFirstLastPara="1" wrap="square" lIns="91425" tIns="91425" rIns="91425" bIns="91425" anchor="ctr" anchorCtr="0">
                <a:noAutofit/>
              </a:bodyPr>
              <a:lstStyle/>
              <a:p>
                <a:pPr marL="152400" marR="0" lvl="0" indent="0" algn="l" rtl="0">
                  <a:lnSpc>
                    <a:spcPct val="100000"/>
                  </a:lnSpc>
                  <a:spcBef>
                    <a:spcPts val="0"/>
                  </a:spcBef>
                  <a:spcAft>
                    <a:spcPts val="0"/>
                  </a:spcAft>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049023" name="Google Shape;694;p9"/>
              <p:cNvSpPr/>
              <p:nvPr/>
            </p:nvSpPr>
            <p:spPr>
              <a:xfrm>
                <a:off x="1565048" y="2770794"/>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chemeClr val="tx2">
                  <a:lumMod val="90000"/>
                </a:schemeClr>
              </a:solidFill>
              <a:ln w="19050">
                <a:solidFill>
                  <a:schemeClr val="bg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24" name="Google Shape;695;p9"/>
              <p:cNvSpPr/>
              <p:nvPr/>
            </p:nvSpPr>
            <p:spPr>
              <a:xfrm>
                <a:off x="1621168" y="3056193"/>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25" name="Google Shape;696;p9"/>
              <p:cNvSpPr/>
              <p:nvPr/>
            </p:nvSpPr>
            <p:spPr>
              <a:xfrm>
                <a:off x="1621168" y="3214870"/>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26" name="Google Shape;697;p9"/>
              <p:cNvSpPr/>
              <p:nvPr/>
            </p:nvSpPr>
            <p:spPr>
              <a:xfrm>
                <a:off x="1621168" y="3372569"/>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27" name="Google Shape;698;p9"/>
              <p:cNvSpPr/>
              <p:nvPr/>
            </p:nvSpPr>
            <p:spPr>
              <a:xfrm>
                <a:off x="1621168" y="3531246"/>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chemeClr val="tx2">
                  <a:lumMod val="9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097165" name="Google Shape;699;p9" descr="Fetch Robotics Introduces Fetch and Freight: Your Warehouse Is Now ..."/>
            <p:cNvPicPr preferRelativeResize="0"/>
            <p:nvPr/>
          </p:nvPicPr>
          <p:blipFill rotWithShape="1">
            <a:blip r:embed="rId1"/>
            <a:srcRect/>
            <a:stretch>
              <a:fillRect/>
            </a:stretch>
          </p:blipFill>
          <p:spPr>
            <a:xfrm>
              <a:off x="797132" y="1430593"/>
              <a:ext cx="1149656" cy="1437726"/>
            </a:xfrm>
            <a:prstGeom prst="rect">
              <a:avLst/>
            </a:prstGeom>
            <a:noFill/>
            <a:ln>
              <a:noFill/>
            </a:ln>
          </p:spPr>
        </p:pic>
      </p:grpSp>
      <p:grpSp>
        <p:nvGrpSpPr>
          <p:cNvPr id="149" name="Google Shape;700;p9"/>
          <p:cNvGrpSpPr/>
          <p:nvPr/>
        </p:nvGrpSpPr>
        <p:grpSpPr>
          <a:xfrm>
            <a:off x="1063433" y="1653909"/>
            <a:ext cx="2622300" cy="2807479"/>
            <a:chOff x="1948307" y="1661283"/>
            <a:chExt cx="2622300" cy="2807479"/>
          </a:xfrm>
        </p:grpSpPr>
        <p:grpSp>
          <p:nvGrpSpPr>
            <p:cNvPr id="150" name="Google Shape;701;p9"/>
            <p:cNvGrpSpPr/>
            <p:nvPr/>
          </p:nvGrpSpPr>
          <p:grpSpPr>
            <a:xfrm>
              <a:off x="1948307" y="1661283"/>
              <a:ext cx="2622300" cy="1406459"/>
              <a:chOff x="2195075" y="1562575"/>
              <a:chExt cx="2622300" cy="1406459"/>
            </a:xfrm>
          </p:grpSpPr>
          <p:sp>
            <p:nvSpPr>
              <p:cNvPr id="1049028" name="Google Shape;702;p9"/>
              <p:cNvSpPr txBox="1"/>
              <p:nvPr/>
            </p:nvSpPr>
            <p:spPr>
              <a:xfrm>
                <a:off x="2278150" y="1827264"/>
                <a:ext cx="25389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3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Robots de Service</a:t>
                </a:r>
                <a:endParaRPr sz="13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029" name="Google Shape;703;p9"/>
              <p:cNvSpPr txBox="1"/>
              <p:nvPr/>
            </p:nvSpPr>
            <p:spPr>
              <a:xfrm>
                <a:off x="2195075" y="1562575"/>
                <a:ext cx="2622300" cy="355200"/>
              </a:xfrm>
              <a:prstGeom prst="rect">
                <a:avLst/>
              </a:prstGeom>
              <a:noFill/>
              <a:ln>
                <a:noFill/>
              </a:ln>
            </p:spPr>
            <p:txBody>
              <a:bodyPr spcFirstLastPara="1" wrap="square" lIns="91425" tIns="91425" rIns="91425" bIns="91425" anchor="ctr" anchorCtr="0">
                <a:noAutofit/>
              </a:bodyPr>
              <a:lstStyle/>
              <a:p>
                <a:pPr marL="457200" marR="0" lvl="0" indent="-228600" algn="ctr" rtl="0">
                  <a:lnSpc>
                    <a:spcPct val="100000"/>
                  </a:lnSpc>
                  <a:spcBef>
                    <a:spcPts val="0"/>
                  </a:spcBef>
                  <a:spcAft>
                    <a:spcPts val="0"/>
                  </a:spcAft>
                  <a:buClr>
                    <a:srgbClr val="000000"/>
                  </a:buClr>
                  <a:buSzPts val="1200"/>
                  <a:buFont typeface="Fira Sans" panose="020B05030500000200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049030" name="Google Shape;704;p9"/>
              <p:cNvSpPr/>
              <p:nvPr/>
            </p:nvSpPr>
            <p:spPr>
              <a:xfrm>
                <a:off x="3440054" y="2803300"/>
                <a:ext cx="181895" cy="165276"/>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1" name="Google Shape;705;p9"/>
              <p:cNvSpPr/>
              <p:nvPr/>
            </p:nvSpPr>
            <p:spPr>
              <a:xfrm>
                <a:off x="3442957" y="2833667"/>
                <a:ext cx="168361" cy="135367"/>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2" name="Google Shape;706;p9"/>
              <p:cNvSpPr/>
              <p:nvPr/>
            </p:nvSpPr>
            <p:spPr>
              <a:xfrm>
                <a:off x="3501949" y="2144825"/>
                <a:ext cx="70662" cy="71640"/>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3" name="Google Shape;707;p9"/>
              <p:cNvSpPr/>
              <p:nvPr/>
            </p:nvSpPr>
            <p:spPr>
              <a:xfrm>
                <a:off x="3501949" y="2303502"/>
                <a:ext cx="70662" cy="70662"/>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4" name="Google Shape;708;p9"/>
              <p:cNvSpPr/>
              <p:nvPr/>
            </p:nvSpPr>
            <p:spPr>
              <a:xfrm>
                <a:off x="3501949" y="2461201"/>
                <a:ext cx="70662" cy="71609"/>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5" name="Google Shape;709;p9"/>
              <p:cNvSpPr/>
              <p:nvPr/>
            </p:nvSpPr>
            <p:spPr>
              <a:xfrm>
                <a:off x="3501949" y="2619878"/>
                <a:ext cx="70662" cy="70632"/>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097166" name="Google Shape;710;p9" descr="Humanoid Robot Keeps Getting Fired From His Jobs - WSJ"/>
            <p:cNvPicPr preferRelativeResize="0"/>
            <p:nvPr/>
          </p:nvPicPr>
          <p:blipFill rotWithShape="1">
            <a:blip r:embed="rId2"/>
            <a:srcRect/>
            <a:stretch>
              <a:fillRect/>
            </a:stretch>
          </p:blipFill>
          <p:spPr>
            <a:xfrm>
              <a:off x="2757950" y="3129649"/>
              <a:ext cx="1032385" cy="1339113"/>
            </a:xfrm>
            <a:prstGeom prst="rect">
              <a:avLst/>
            </a:prstGeom>
            <a:noFill/>
            <a:ln>
              <a:noFill/>
            </a:ln>
          </p:spPr>
        </p:pic>
      </p:grpSp>
      <p:grpSp>
        <p:nvGrpSpPr>
          <p:cNvPr id="151" name="Google Shape;711;p9"/>
          <p:cNvGrpSpPr/>
          <p:nvPr/>
        </p:nvGrpSpPr>
        <p:grpSpPr>
          <a:xfrm>
            <a:off x="2960463" y="1209367"/>
            <a:ext cx="2229900" cy="3766144"/>
            <a:chOff x="4110807" y="1209367"/>
            <a:chExt cx="2229900" cy="3766144"/>
          </a:xfrm>
        </p:grpSpPr>
        <p:grpSp>
          <p:nvGrpSpPr>
            <p:cNvPr id="152" name="Google Shape;712;p9"/>
            <p:cNvGrpSpPr/>
            <p:nvPr/>
          </p:nvGrpSpPr>
          <p:grpSpPr>
            <a:xfrm>
              <a:off x="4110807" y="2860796"/>
              <a:ext cx="2229900" cy="2114715"/>
              <a:chOff x="4357575" y="2762088"/>
              <a:chExt cx="2229900" cy="2114715"/>
            </a:xfrm>
          </p:grpSpPr>
          <p:sp>
            <p:nvSpPr>
              <p:cNvPr id="1049036" name="Google Shape;713;p9"/>
              <p:cNvSpPr txBox="1"/>
              <p:nvPr/>
            </p:nvSpPr>
            <p:spPr>
              <a:xfrm>
                <a:off x="4502724" y="3714500"/>
                <a:ext cx="1765200" cy="260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Robots d'Exploration</a:t>
                </a:r>
                <a:endParaRP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037" name="Google Shape;714;p9"/>
              <p:cNvSpPr txBox="1"/>
              <p:nvPr/>
            </p:nvSpPr>
            <p:spPr>
              <a:xfrm>
                <a:off x="4357575" y="4011603"/>
                <a:ext cx="2229900" cy="86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049038" name="Google Shape;715;p9"/>
              <p:cNvSpPr/>
              <p:nvPr/>
            </p:nvSpPr>
            <p:spPr>
              <a:xfrm>
                <a:off x="5286985" y="2762088"/>
                <a:ext cx="215775" cy="2157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39" name="Google Shape;716;p9"/>
              <p:cNvSpPr/>
              <p:nvPr/>
            </p:nvSpPr>
            <p:spPr>
              <a:xfrm>
                <a:off x="5309225" y="2783382"/>
                <a:ext cx="171294" cy="172241"/>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0" name="Google Shape;717;p9"/>
              <p:cNvSpPr/>
              <p:nvPr/>
            </p:nvSpPr>
            <p:spPr>
              <a:xfrm>
                <a:off x="5303421" y="2815306"/>
                <a:ext cx="175143" cy="140561"/>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1" name="Google Shape;718;p9"/>
              <p:cNvSpPr/>
              <p:nvPr/>
            </p:nvSpPr>
            <p:spPr>
              <a:xfrm>
                <a:off x="5356639" y="3056193"/>
                <a:ext cx="71609" cy="71640"/>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2" name="Google Shape;719;p9"/>
              <p:cNvSpPr/>
              <p:nvPr/>
            </p:nvSpPr>
            <p:spPr>
              <a:xfrm>
                <a:off x="5356639" y="3214870"/>
                <a:ext cx="71609" cy="70662"/>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3" name="Google Shape;720;p9"/>
              <p:cNvSpPr/>
              <p:nvPr/>
            </p:nvSpPr>
            <p:spPr>
              <a:xfrm>
                <a:off x="5356639" y="3372569"/>
                <a:ext cx="71609" cy="71640"/>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4" name="Google Shape;721;p9"/>
              <p:cNvSpPr/>
              <p:nvPr/>
            </p:nvSpPr>
            <p:spPr>
              <a:xfrm>
                <a:off x="5356639" y="3531246"/>
                <a:ext cx="71609" cy="70662"/>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097167" name="Google Shape;722;p9" descr="NASA releases first video of rover Perseverance landing on Mars ..."/>
            <p:cNvPicPr preferRelativeResize="0"/>
            <p:nvPr/>
          </p:nvPicPr>
          <p:blipFill rotWithShape="1">
            <a:blip r:embed="rId3"/>
            <a:srcRect/>
            <a:stretch>
              <a:fillRect/>
            </a:stretch>
          </p:blipFill>
          <p:spPr>
            <a:xfrm>
              <a:off x="4402363" y="1209367"/>
              <a:ext cx="1423220" cy="1646843"/>
            </a:xfrm>
            <a:prstGeom prst="rect">
              <a:avLst/>
            </a:prstGeom>
            <a:noFill/>
            <a:ln>
              <a:noFill/>
            </a:ln>
          </p:spPr>
        </p:pic>
      </p:grpSp>
      <p:grpSp>
        <p:nvGrpSpPr>
          <p:cNvPr id="153" name="Google Shape;723;p9"/>
          <p:cNvGrpSpPr/>
          <p:nvPr/>
        </p:nvGrpSpPr>
        <p:grpSpPr>
          <a:xfrm>
            <a:off x="4335122" y="1636701"/>
            <a:ext cx="2622300" cy="1406459"/>
            <a:chOff x="2195075" y="1562575"/>
            <a:chExt cx="2622300" cy="1406459"/>
          </a:xfrm>
        </p:grpSpPr>
        <p:sp>
          <p:nvSpPr>
            <p:cNvPr id="1049045" name="Google Shape;724;p9"/>
            <p:cNvSpPr txBox="1"/>
            <p:nvPr/>
          </p:nvSpPr>
          <p:spPr>
            <a:xfrm>
              <a:off x="2278150" y="1827264"/>
              <a:ext cx="25389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300" b="0" i="0" u="none" strike="noStrike" cap="none" dirty="0">
                  <a:solidFill>
                    <a:srgbClr val="000000"/>
                  </a:solidFill>
                  <a:latin typeface="Fira Sans Medium" panose="020B0603050000020004"/>
                  <a:ea typeface="Fira Sans Medium" panose="020B0603050000020004"/>
                  <a:cs typeface="Fira Sans Medium" panose="020B0603050000020004"/>
                  <a:sym typeface="Fira Sans Medium" panose="020B0603050000020004"/>
                </a:rPr>
                <a:t>Drones Autonomes</a:t>
              </a:r>
              <a:endParaRPr sz="13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046" name="Google Shape;725;p9"/>
            <p:cNvSpPr txBox="1"/>
            <p:nvPr/>
          </p:nvSpPr>
          <p:spPr>
            <a:xfrm>
              <a:off x="2195075" y="1562575"/>
              <a:ext cx="2622300" cy="355200"/>
            </a:xfrm>
            <a:prstGeom prst="rect">
              <a:avLst/>
            </a:prstGeom>
            <a:noFill/>
            <a:ln>
              <a:noFill/>
            </a:ln>
          </p:spPr>
          <p:txBody>
            <a:bodyPr spcFirstLastPara="1" wrap="square" lIns="91425" tIns="91425" rIns="91425" bIns="91425" anchor="ctr" anchorCtr="0">
              <a:noAutofit/>
            </a:bodyPr>
            <a:lstStyle/>
            <a:p>
              <a:pPr marL="457200" marR="0" lvl="0" indent="-228600" algn="ctr" rtl="0">
                <a:lnSpc>
                  <a:spcPct val="100000"/>
                </a:lnSpc>
                <a:spcBef>
                  <a:spcPts val="0"/>
                </a:spcBef>
                <a:spcAft>
                  <a:spcPts val="0"/>
                </a:spcAft>
                <a:buClr>
                  <a:srgbClr val="000000"/>
                </a:buClr>
                <a:buSzPts val="1200"/>
                <a:buFont typeface="Fira Sans" panose="020B05030500000200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049047" name="Google Shape;726;p9"/>
            <p:cNvSpPr/>
            <p:nvPr/>
          </p:nvSpPr>
          <p:spPr>
            <a:xfrm>
              <a:off x="3440054" y="2803300"/>
              <a:ext cx="181895" cy="165276"/>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8" name="Google Shape;727;p9"/>
            <p:cNvSpPr/>
            <p:nvPr/>
          </p:nvSpPr>
          <p:spPr>
            <a:xfrm>
              <a:off x="3442957" y="2833667"/>
              <a:ext cx="168361" cy="135367"/>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49" name="Google Shape;728;p9"/>
            <p:cNvSpPr/>
            <p:nvPr/>
          </p:nvSpPr>
          <p:spPr>
            <a:xfrm>
              <a:off x="3501949" y="2144825"/>
              <a:ext cx="70662" cy="71640"/>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0" name="Google Shape;729;p9"/>
            <p:cNvSpPr/>
            <p:nvPr/>
          </p:nvSpPr>
          <p:spPr>
            <a:xfrm>
              <a:off x="3501949" y="2303502"/>
              <a:ext cx="70662" cy="70662"/>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1" name="Google Shape;730;p9"/>
            <p:cNvSpPr/>
            <p:nvPr/>
          </p:nvSpPr>
          <p:spPr>
            <a:xfrm>
              <a:off x="3501949" y="2461201"/>
              <a:ext cx="70662" cy="71609"/>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2" name="Google Shape;731;p9"/>
            <p:cNvSpPr/>
            <p:nvPr/>
          </p:nvSpPr>
          <p:spPr>
            <a:xfrm>
              <a:off x="3501949" y="2619878"/>
              <a:ext cx="70662" cy="70632"/>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097168" name="Google Shape;732;p9" descr="DJI announces Mavic Air 2 with larger sensor, 8K video and improved ..."/>
          <p:cNvPicPr preferRelativeResize="0"/>
          <p:nvPr/>
        </p:nvPicPr>
        <p:blipFill rotWithShape="1">
          <a:blip r:embed="rId4"/>
          <a:srcRect/>
          <a:stretch>
            <a:fillRect/>
          </a:stretch>
        </p:blipFill>
        <p:spPr>
          <a:xfrm>
            <a:off x="4908852" y="3119284"/>
            <a:ext cx="1571730" cy="1135626"/>
          </a:xfrm>
          <a:prstGeom prst="rect">
            <a:avLst/>
          </a:prstGeom>
          <a:noFill/>
          <a:ln>
            <a:noFill/>
          </a:ln>
        </p:spPr>
      </p:pic>
      <p:grpSp>
        <p:nvGrpSpPr>
          <p:cNvPr id="154" name="Google Shape;733;p9"/>
          <p:cNvGrpSpPr/>
          <p:nvPr/>
        </p:nvGrpSpPr>
        <p:grpSpPr>
          <a:xfrm>
            <a:off x="6460741" y="1533832"/>
            <a:ext cx="2229900" cy="3417099"/>
            <a:chOff x="6254269" y="1533832"/>
            <a:chExt cx="2229900" cy="3417099"/>
          </a:xfrm>
        </p:grpSpPr>
        <p:grpSp>
          <p:nvGrpSpPr>
            <p:cNvPr id="155" name="Google Shape;734;p9"/>
            <p:cNvGrpSpPr/>
            <p:nvPr/>
          </p:nvGrpSpPr>
          <p:grpSpPr>
            <a:xfrm>
              <a:off x="6254269" y="2836216"/>
              <a:ext cx="2229900" cy="2114715"/>
              <a:chOff x="4357575" y="2762088"/>
              <a:chExt cx="2229900" cy="2114715"/>
            </a:xfrm>
          </p:grpSpPr>
          <p:sp>
            <p:nvSpPr>
              <p:cNvPr id="1049053" name="Google Shape;735;p9"/>
              <p:cNvSpPr txBox="1"/>
              <p:nvPr/>
            </p:nvSpPr>
            <p:spPr>
              <a:xfrm>
                <a:off x="4502724" y="3714500"/>
                <a:ext cx="1765200" cy="260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Véhicules Autonomes</a:t>
                </a:r>
                <a:endPar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054" name="Google Shape;736;p9"/>
              <p:cNvSpPr txBox="1"/>
              <p:nvPr/>
            </p:nvSpPr>
            <p:spPr>
              <a:xfrm>
                <a:off x="4357575" y="4011603"/>
                <a:ext cx="2229900" cy="86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sp>
            <p:nvSpPr>
              <p:cNvPr id="1049055" name="Google Shape;737;p9"/>
              <p:cNvSpPr/>
              <p:nvPr/>
            </p:nvSpPr>
            <p:spPr>
              <a:xfrm>
                <a:off x="5286985" y="2762088"/>
                <a:ext cx="215775" cy="2157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6" name="Google Shape;738;p9"/>
              <p:cNvSpPr/>
              <p:nvPr/>
            </p:nvSpPr>
            <p:spPr>
              <a:xfrm>
                <a:off x="5309225" y="2783382"/>
                <a:ext cx="171294" cy="172241"/>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7" name="Google Shape;739;p9"/>
              <p:cNvSpPr/>
              <p:nvPr/>
            </p:nvSpPr>
            <p:spPr>
              <a:xfrm>
                <a:off x="5303421" y="2815306"/>
                <a:ext cx="175143" cy="140561"/>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8" name="Google Shape;740;p9"/>
              <p:cNvSpPr/>
              <p:nvPr/>
            </p:nvSpPr>
            <p:spPr>
              <a:xfrm>
                <a:off x="5356639" y="3056193"/>
                <a:ext cx="71609" cy="71640"/>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59" name="Google Shape;741;p9"/>
              <p:cNvSpPr/>
              <p:nvPr/>
            </p:nvSpPr>
            <p:spPr>
              <a:xfrm>
                <a:off x="5356639" y="3214870"/>
                <a:ext cx="71609" cy="70662"/>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60" name="Google Shape;742;p9"/>
              <p:cNvSpPr/>
              <p:nvPr/>
            </p:nvSpPr>
            <p:spPr>
              <a:xfrm>
                <a:off x="5356639" y="3372569"/>
                <a:ext cx="71609" cy="71640"/>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61" name="Google Shape;743;p9"/>
              <p:cNvSpPr/>
              <p:nvPr/>
            </p:nvSpPr>
            <p:spPr>
              <a:xfrm>
                <a:off x="5356639" y="3531246"/>
                <a:ext cx="71609" cy="70662"/>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097169" name="Google Shape;744;p9" descr="Self-driving giant Waymo on the verge of bringing robotaxis to Los ..."/>
            <p:cNvPicPr preferRelativeResize="0"/>
            <p:nvPr/>
          </p:nvPicPr>
          <p:blipFill rotWithShape="1">
            <a:blip r:embed="rId5"/>
            <a:srcRect/>
            <a:stretch>
              <a:fillRect/>
            </a:stretch>
          </p:blipFill>
          <p:spPr>
            <a:xfrm>
              <a:off x="6363935" y="1533832"/>
              <a:ext cx="1637070" cy="131260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16"/>
                                        </p:tgtEl>
                                        <p:attrNameLst>
                                          <p:attrName>style.visibility</p:attrName>
                                        </p:attrNameLst>
                                      </p:cBhvr>
                                      <p:to>
                                        <p:strVal val="visible"/>
                                      </p:to>
                                    </p:set>
                                    <p:animEffect transition="in" filter="fade">
                                      <p:cBhvr>
                                        <p:cTn id="7" dur="500"/>
                                        <p:tgtEl>
                                          <p:spTgt spid="10490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fade">
                                      <p:cBhvr>
                                        <p:cTn id="17" dur="2000"/>
                                        <p:tgtEl>
                                          <p:spTgt spid="1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5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500"/>
                                        <p:tgtEl>
                                          <p:spTgt spid="1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97168"/>
                                        </p:tgtEl>
                                        <p:attrNameLst>
                                          <p:attrName>style.visibility</p:attrName>
                                        </p:attrNameLst>
                                      </p:cBhvr>
                                      <p:to>
                                        <p:strVal val="visible"/>
                                      </p:to>
                                    </p:set>
                                    <p:animEffect transition="in" filter="fade">
                                      <p:cBhvr>
                                        <p:cTn id="32" dur="500"/>
                                        <p:tgtEl>
                                          <p:spTgt spid="2097168"/>
                                        </p:tgtEl>
                                      </p:cBhvr>
                                    </p:animEffect>
                                  </p:childTnLst>
                                </p:cTn>
                              </p:par>
                              <p:par>
                                <p:cTn id="33" presetID="10"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500"/>
                                        <p:tgtEl>
                                          <p:spTgt spid="1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fade">
                                      <p:cBhvr>
                                        <p:cTn id="40"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1049064" name="Google Shape;749;p45"/>
          <p:cNvSpPr/>
          <p:nvPr/>
        </p:nvSpPr>
        <p:spPr>
          <a:xfrm>
            <a:off x="295105" y="744233"/>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3. Composition Matérielle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065" name="Google Shape;750;p45"/>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159" name="Google Shape;751;p45"/>
          <p:cNvGrpSpPr/>
          <p:nvPr/>
        </p:nvGrpSpPr>
        <p:grpSpPr>
          <a:xfrm>
            <a:off x="0" y="0"/>
            <a:ext cx="9144000" cy="640190"/>
            <a:chOff x="0" y="0"/>
            <a:chExt cx="9144000" cy="640190"/>
          </a:xfrm>
        </p:grpSpPr>
        <p:sp>
          <p:nvSpPr>
            <p:cNvPr id="1049066" name="Google Shape;752;p45"/>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067" name="Google Shape;753;p45"/>
            <p:cNvSpPr txBox="1"/>
            <p:nvPr/>
          </p:nvSpPr>
          <p:spPr>
            <a:xfrm>
              <a:off x="1211246" y="103367"/>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068" name="Google Shape;754;p45"/>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a:t>
              </a:r>
              <a:endPar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69" name="Google Shape;755;p45"/>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70" name="Google Shape;756;p45"/>
            <p:cNvSpPr txBox="1"/>
            <p:nvPr/>
          </p:nvSpPr>
          <p:spPr>
            <a:xfrm>
              <a:off x="770541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071" name="Google Shape;757;p45"/>
          <p:cNvSpPr txBox="1"/>
          <p:nvPr/>
        </p:nvSpPr>
        <p:spPr>
          <a:xfrm>
            <a:off x="3034223" y="0"/>
            <a:ext cx="1607547"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72" name="Google Shape;758;p45"/>
          <p:cNvSpPr txBox="1"/>
          <p:nvPr/>
        </p:nvSpPr>
        <p:spPr>
          <a:xfrm>
            <a:off x="1307259" y="1730059"/>
            <a:ext cx="1635043" cy="46166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fr-FR" sz="1200" b="1" i="0" u="none" strike="noStrike" cap="none">
                <a:solidFill>
                  <a:srgbClr val="3F3F3F"/>
                </a:solidFill>
                <a:latin typeface="Arial" panose="020B0604020202020204"/>
                <a:ea typeface="Arial" panose="020B0604020202020204"/>
                <a:cs typeface="Arial" panose="020B0604020202020204"/>
                <a:sym typeface="Arial" panose="020B0604020202020204"/>
              </a:rPr>
              <a:t>Les capteurs proprioceptifs</a:t>
            </a:r>
            <a:endParaRPr sz="1200" b="1"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grpSp>
        <p:nvGrpSpPr>
          <p:cNvPr id="160" name="Google Shape;759;p45"/>
          <p:cNvGrpSpPr/>
          <p:nvPr/>
        </p:nvGrpSpPr>
        <p:grpSpPr>
          <a:xfrm>
            <a:off x="107327" y="2669615"/>
            <a:ext cx="1301147" cy="2152432"/>
            <a:chOff x="410295" y="2479480"/>
            <a:chExt cx="1678416" cy="2342568"/>
          </a:xfrm>
        </p:grpSpPr>
        <p:sp>
          <p:nvSpPr>
            <p:cNvPr id="1049073" name="Google Shape;760;p45"/>
            <p:cNvSpPr/>
            <p:nvPr/>
          </p:nvSpPr>
          <p:spPr>
            <a:xfrm>
              <a:off x="410295" y="2479480"/>
              <a:ext cx="1678416" cy="116375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76200" algn="ctr" rtl="0">
                <a:lnSpc>
                  <a:spcPct val="100000"/>
                </a:lnSpc>
                <a:spcBef>
                  <a:spcPts val="0"/>
                </a:spcBef>
                <a:spcAft>
                  <a:spcPts val="0"/>
                </a:spcAft>
                <a:buClr>
                  <a:schemeClr val="dk1"/>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Centrale inertielle (IMU) </a:t>
              </a:r>
              <a:endPar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97170" name="Google Shape;761;p45" descr="TDK InvenSense MPU-9250 9-Axis Gyroscope Accelerometer Magnetometer"/>
            <p:cNvPicPr preferRelativeResize="0"/>
            <p:nvPr/>
          </p:nvPicPr>
          <p:blipFill rotWithShape="1">
            <a:blip r:embed="rId1"/>
            <a:srcRect/>
            <a:stretch>
              <a:fillRect/>
            </a:stretch>
          </p:blipFill>
          <p:spPr>
            <a:xfrm>
              <a:off x="498770" y="3532237"/>
              <a:ext cx="1381650" cy="1289811"/>
            </a:xfrm>
            <a:prstGeom prst="rect">
              <a:avLst/>
            </a:prstGeom>
            <a:noFill/>
            <a:ln>
              <a:noFill/>
            </a:ln>
          </p:spPr>
        </p:pic>
      </p:grpSp>
      <p:sp>
        <p:nvSpPr>
          <p:cNvPr id="1049074" name="Google Shape;762;p45"/>
          <p:cNvSpPr txBox="1"/>
          <p:nvPr/>
        </p:nvSpPr>
        <p:spPr>
          <a:xfrm>
            <a:off x="5627053" y="1714255"/>
            <a:ext cx="1635043" cy="46166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fr-FR" sz="1200" b="1" i="0" u="none" strike="noStrike" cap="none">
                <a:solidFill>
                  <a:srgbClr val="3F3F3F"/>
                </a:solidFill>
                <a:latin typeface="Arial" panose="020B0604020202020204"/>
                <a:ea typeface="Arial" panose="020B0604020202020204"/>
                <a:cs typeface="Arial" panose="020B0604020202020204"/>
                <a:sym typeface="Arial" panose="020B0604020202020204"/>
              </a:rPr>
              <a:t>Les capteurs extéroceptifs</a:t>
            </a:r>
            <a:endParaRPr sz="1200" b="1"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grpSp>
        <p:nvGrpSpPr>
          <p:cNvPr id="161" name="Google Shape;763;p45"/>
          <p:cNvGrpSpPr/>
          <p:nvPr/>
        </p:nvGrpSpPr>
        <p:grpSpPr>
          <a:xfrm>
            <a:off x="1316767" y="3185651"/>
            <a:ext cx="1360066" cy="1496961"/>
            <a:chOff x="2285999" y="3158174"/>
            <a:chExt cx="1762433" cy="1487569"/>
          </a:xfrm>
        </p:grpSpPr>
        <p:sp>
          <p:nvSpPr>
            <p:cNvPr id="1049075" name="Google Shape;764;p45"/>
            <p:cNvSpPr/>
            <p:nvPr/>
          </p:nvSpPr>
          <p:spPr>
            <a:xfrm>
              <a:off x="2285999" y="3158174"/>
              <a:ext cx="1762433" cy="620880"/>
            </a:xfrm>
            <a:prstGeom prst="rect">
              <a:avLst/>
            </a:prstGeom>
            <a:noFill/>
            <a:ln>
              <a:noFill/>
            </a:ln>
          </p:spPr>
          <p:txBody>
            <a:bodyPr spcFirstLastPara="1" wrap="square" lIns="91425" tIns="45700" rIns="91425" bIns="45700" anchor="t" anchorCtr="0">
              <a:spAutoFit/>
            </a:bodyPr>
            <a:lstStyle/>
            <a:p>
              <a:pPr marL="0" marR="0" lvl="0" indent="-76200" algn="ctr" rtl="0">
                <a:lnSpc>
                  <a:spcPct val="100000"/>
                </a:lnSpc>
                <a:spcBef>
                  <a:spcPts val="0"/>
                </a:spcBef>
                <a:spcAft>
                  <a:spcPts val="0"/>
                </a:spcAft>
                <a:buClr>
                  <a:schemeClr val="dk1"/>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Capteurs de position </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des articulations</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97171" name="Google Shape;765;p45" descr="Gamme des capteurs de position rotatifs | Variohm Eurosensors"/>
            <p:cNvPicPr preferRelativeResize="0"/>
            <p:nvPr/>
          </p:nvPicPr>
          <p:blipFill rotWithShape="1">
            <a:blip r:embed="rId2"/>
            <a:srcRect/>
            <a:stretch>
              <a:fillRect/>
            </a:stretch>
          </p:blipFill>
          <p:spPr>
            <a:xfrm>
              <a:off x="2416078" y="3716595"/>
              <a:ext cx="1355008" cy="929148"/>
            </a:xfrm>
            <a:prstGeom prst="rect">
              <a:avLst/>
            </a:prstGeom>
            <a:noFill/>
            <a:ln>
              <a:noFill/>
            </a:ln>
          </p:spPr>
        </p:pic>
      </p:grpSp>
      <p:grpSp>
        <p:nvGrpSpPr>
          <p:cNvPr id="162" name="Google Shape;766;p45"/>
          <p:cNvGrpSpPr/>
          <p:nvPr/>
        </p:nvGrpSpPr>
        <p:grpSpPr>
          <a:xfrm>
            <a:off x="2534630" y="3170031"/>
            <a:ext cx="1314698" cy="1682189"/>
            <a:chOff x="4023362" y="3206901"/>
            <a:chExt cx="1457911" cy="1936599"/>
          </a:xfrm>
        </p:grpSpPr>
        <p:sp>
          <p:nvSpPr>
            <p:cNvPr id="1049076" name="Google Shape;767;p45"/>
            <p:cNvSpPr/>
            <p:nvPr/>
          </p:nvSpPr>
          <p:spPr>
            <a:xfrm>
              <a:off x="4155897" y="3206901"/>
              <a:ext cx="1276311" cy="719293"/>
            </a:xfrm>
            <a:prstGeom prst="rect">
              <a:avLst/>
            </a:prstGeom>
            <a:noFill/>
            <a:ln>
              <a:noFill/>
            </a:ln>
          </p:spPr>
          <p:txBody>
            <a:bodyPr spcFirstLastPara="1" wrap="square" lIns="91425" tIns="45700" rIns="91425" bIns="45700" anchor="t" anchorCtr="0">
              <a:spAutoFit/>
            </a:bodyPr>
            <a:lstStyle/>
            <a:p>
              <a:pPr marL="0" marR="0" lvl="0" indent="-76200" algn="ctr" rtl="0">
                <a:lnSpc>
                  <a:spcPct val="100000"/>
                </a:lnSpc>
                <a:spcBef>
                  <a:spcPts val="0"/>
                </a:spcBef>
                <a:spcAft>
                  <a:spcPts val="0"/>
                </a:spcAft>
                <a:buClr>
                  <a:srgbClr val="000000"/>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Capteurs </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de couple/force </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72" name="Google Shape;768;p45" descr="FlexiForce™ A401 - Capteur de force piézorésistif Ø 25 mm"/>
            <p:cNvPicPr preferRelativeResize="0"/>
            <p:nvPr/>
          </p:nvPicPr>
          <p:blipFill rotWithShape="1">
            <a:blip r:embed="rId3"/>
            <a:srcRect/>
            <a:stretch>
              <a:fillRect/>
            </a:stretch>
          </p:blipFill>
          <p:spPr>
            <a:xfrm>
              <a:off x="4023362" y="3628103"/>
              <a:ext cx="1457911" cy="1515397"/>
            </a:xfrm>
            <a:prstGeom prst="rect">
              <a:avLst/>
            </a:prstGeom>
            <a:noFill/>
            <a:ln>
              <a:noFill/>
            </a:ln>
          </p:spPr>
        </p:pic>
      </p:grpSp>
      <p:grpSp>
        <p:nvGrpSpPr>
          <p:cNvPr id="163" name="Google Shape;769;p45"/>
          <p:cNvGrpSpPr/>
          <p:nvPr/>
        </p:nvGrpSpPr>
        <p:grpSpPr>
          <a:xfrm>
            <a:off x="3927397" y="3323431"/>
            <a:ext cx="1325098" cy="1073483"/>
            <a:chOff x="4980079" y="3226464"/>
            <a:chExt cx="1325098" cy="1073483"/>
          </a:xfrm>
        </p:grpSpPr>
        <p:sp>
          <p:nvSpPr>
            <p:cNvPr id="1049077" name="Google Shape;770;p45"/>
            <p:cNvSpPr/>
            <p:nvPr/>
          </p:nvSpPr>
          <p:spPr>
            <a:xfrm>
              <a:off x="5134609" y="3226464"/>
              <a:ext cx="904415" cy="276999"/>
            </a:xfrm>
            <a:prstGeom prst="rect">
              <a:avLst/>
            </a:prstGeom>
            <a:noFill/>
            <a:ln>
              <a:noFill/>
            </a:ln>
          </p:spPr>
          <p:txBody>
            <a:bodyPr spcFirstLastPara="1" wrap="square" lIns="91425" tIns="45700" rIns="91425" bIns="45700" anchor="t" anchorCtr="0">
              <a:spAutoFit/>
            </a:bodyPr>
            <a:lstStyle/>
            <a:p>
              <a:pPr marL="0" marR="0" lvl="0" indent="-76200" algn="l" rtl="0">
                <a:lnSpc>
                  <a:spcPct val="100000"/>
                </a:lnSpc>
                <a:spcBef>
                  <a:spcPts val="0"/>
                </a:spcBef>
                <a:spcAft>
                  <a:spcPts val="0"/>
                </a:spcAft>
                <a:buClr>
                  <a:srgbClr val="000000"/>
                </a:buClr>
                <a:buSzPts val="1200"/>
                <a:buFont typeface="Arial" panose="020B0604020202020204"/>
                <a:buChar char="•"/>
              </a:pPr>
              <a:r>
                <a:rPr lang="fr-FR" sz="1200" b="0" i="0" u="none" strike="noStrike" cap="none">
                  <a:solidFill>
                    <a:srgbClr val="000000"/>
                  </a:solidFill>
                  <a:latin typeface="Arial" panose="020B0604020202020204"/>
                  <a:ea typeface="Arial" panose="020B0604020202020204"/>
                  <a:cs typeface="Arial" panose="020B0604020202020204"/>
                  <a:sym typeface="Arial" panose="020B0604020202020204"/>
                </a:rPr>
                <a:t>Caméras </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73" name="Google Shape;771;p45" descr="StereoLabs ZED 2 review - 3D scanner/AI stereo camera"/>
            <p:cNvPicPr preferRelativeResize="0"/>
            <p:nvPr/>
          </p:nvPicPr>
          <p:blipFill rotWithShape="1">
            <a:blip r:embed="rId4"/>
            <a:srcRect l="18545" t="22271" r="3067" b="16390"/>
            <a:stretch>
              <a:fillRect/>
            </a:stretch>
          </p:blipFill>
          <p:spPr>
            <a:xfrm>
              <a:off x="4980079" y="3718056"/>
              <a:ext cx="1325098" cy="581891"/>
            </a:xfrm>
            <a:prstGeom prst="rect">
              <a:avLst/>
            </a:prstGeom>
            <a:noFill/>
            <a:ln>
              <a:noFill/>
            </a:ln>
          </p:spPr>
        </p:pic>
      </p:grpSp>
      <p:cxnSp>
        <p:nvCxnSpPr>
          <p:cNvPr id="3145748" name="Google Shape;772;p45"/>
          <p:cNvCxnSpPr/>
          <p:nvPr/>
        </p:nvCxnSpPr>
        <p:spPr>
          <a:xfrm rot="16200000" flipH="1">
            <a:off x="2803899" y="3828912"/>
            <a:ext cx="2097573" cy="8033"/>
          </a:xfrm>
          <a:prstGeom prst="straightConnector1">
            <a:avLst/>
          </a:prstGeom>
          <a:noFill/>
          <a:ln w="9525" cap="flat" cmpd="sng">
            <a:solidFill>
              <a:srgbClr val="2B467C"/>
            </a:solidFill>
            <a:prstDash val="dash"/>
            <a:round/>
            <a:headEnd type="none" w="sm" len="sm"/>
            <a:tailEnd type="none" w="sm" len="sm"/>
          </a:ln>
        </p:spPr>
      </p:cxnSp>
      <p:grpSp>
        <p:nvGrpSpPr>
          <p:cNvPr id="164" name="Google Shape;773;p45"/>
          <p:cNvGrpSpPr/>
          <p:nvPr/>
        </p:nvGrpSpPr>
        <p:grpSpPr>
          <a:xfrm>
            <a:off x="5295389" y="3288021"/>
            <a:ext cx="1046417" cy="1312760"/>
            <a:chOff x="6305654" y="3295391"/>
            <a:chExt cx="1046417" cy="1312760"/>
          </a:xfrm>
        </p:grpSpPr>
        <p:sp>
          <p:nvSpPr>
            <p:cNvPr id="1049078" name="Google Shape;774;p45"/>
            <p:cNvSpPr/>
            <p:nvPr/>
          </p:nvSpPr>
          <p:spPr>
            <a:xfrm>
              <a:off x="6461864" y="3295391"/>
              <a:ext cx="822960" cy="274320"/>
            </a:xfrm>
            <a:prstGeom prst="rect">
              <a:avLst/>
            </a:prstGeom>
            <a:noFill/>
            <a:ln>
              <a:noFill/>
            </a:ln>
          </p:spPr>
          <p:txBody>
            <a:bodyPr spcFirstLastPara="1" wrap="square" lIns="91425" tIns="45700" rIns="91425" bIns="45700" anchor="t" anchorCtr="0">
              <a:spAutoFit/>
            </a:bodyPr>
            <a:lstStyle/>
            <a:p>
              <a:pPr marL="0" marR="0" lvl="0" indent="-76200" algn="l" rtl="0">
                <a:lnSpc>
                  <a:spcPct val="100000"/>
                </a:lnSpc>
                <a:spcBef>
                  <a:spcPts val="0"/>
                </a:spcBef>
                <a:spcAft>
                  <a:spcPts val="0"/>
                </a:spcAft>
                <a:buClr>
                  <a:srgbClr val="000000"/>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LiDAR</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74" name="Google Shape;775;p45" descr="RoboSense RS-LiDAR-M1 Plus: Advanced 2D MEMS Smart Chip LiDAR (200m ..."/>
            <p:cNvPicPr preferRelativeResize="0"/>
            <p:nvPr/>
          </p:nvPicPr>
          <p:blipFill rotWithShape="1">
            <a:blip r:embed="rId5"/>
            <a:srcRect/>
            <a:stretch>
              <a:fillRect/>
            </a:stretch>
          </p:blipFill>
          <p:spPr>
            <a:xfrm>
              <a:off x="6305654" y="3561734"/>
              <a:ext cx="1046417" cy="1046417"/>
            </a:xfrm>
            <a:prstGeom prst="rect">
              <a:avLst/>
            </a:prstGeom>
            <a:noFill/>
            <a:ln>
              <a:noFill/>
            </a:ln>
          </p:spPr>
        </p:pic>
      </p:grpSp>
      <p:grpSp>
        <p:nvGrpSpPr>
          <p:cNvPr id="165" name="Google Shape;776;p45"/>
          <p:cNvGrpSpPr/>
          <p:nvPr/>
        </p:nvGrpSpPr>
        <p:grpSpPr>
          <a:xfrm>
            <a:off x="6403258" y="3265897"/>
            <a:ext cx="1138453" cy="1254487"/>
            <a:chOff x="6403258" y="3376507"/>
            <a:chExt cx="1138453" cy="1254487"/>
          </a:xfrm>
        </p:grpSpPr>
        <p:sp>
          <p:nvSpPr>
            <p:cNvPr id="1049079" name="Google Shape;777;p45"/>
            <p:cNvSpPr/>
            <p:nvPr/>
          </p:nvSpPr>
          <p:spPr>
            <a:xfrm>
              <a:off x="6403258" y="3376507"/>
              <a:ext cx="1138453" cy="461665"/>
            </a:xfrm>
            <a:prstGeom prst="rect">
              <a:avLst/>
            </a:prstGeom>
            <a:noFill/>
            <a:ln>
              <a:noFill/>
            </a:ln>
          </p:spPr>
          <p:txBody>
            <a:bodyPr spcFirstLastPara="1" wrap="square" lIns="91425" tIns="45700" rIns="91425" bIns="45700" anchor="t" anchorCtr="0">
              <a:spAutoFit/>
            </a:bodyPr>
            <a:lstStyle/>
            <a:p>
              <a:pPr marL="0" marR="0" lvl="0" indent="-76200" algn="ctr" rtl="0">
                <a:lnSpc>
                  <a:spcPct val="100000"/>
                </a:lnSpc>
                <a:spcBef>
                  <a:spcPts val="0"/>
                </a:spcBef>
                <a:spcAft>
                  <a:spcPts val="0"/>
                </a:spcAft>
                <a:buClr>
                  <a:srgbClr val="000000"/>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Capteurs </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ultrasoniques </a:t>
              </a:r>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97175" name="Google Shape;778;p45" descr="Capteur UltraSon HC-SR04 – MHTronic"/>
            <p:cNvPicPr preferRelativeResize="0"/>
            <p:nvPr/>
          </p:nvPicPr>
          <p:blipFill rotWithShape="1">
            <a:blip r:embed="rId6"/>
            <a:srcRect t="20187" b="19770"/>
            <a:stretch>
              <a:fillRect/>
            </a:stretch>
          </p:blipFill>
          <p:spPr>
            <a:xfrm>
              <a:off x="6492464" y="4026310"/>
              <a:ext cx="1007091" cy="604684"/>
            </a:xfrm>
            <a:prstGeom prst="rect">
              <a:avLst/>
            </a:prstGeom>
            <a:noFill/>
            <a:ln>
              <a:noFill/>
            </a:ln>
          </p:spPr>
        </p:pic>
      </p:grpSp>
      <p:grpSp>
        <p:nvGrpSpPr>
          <p:cNvPr id="166" name="Google Shape;779;p45"/>
          <p:cNvGrpSpPr/>
          <p:nvPr/>
        </p:nvGrpSpPr>
        <p:grpSpPr>
          <a:xfrm>
            <a:off x="7677253" y="3288018"/>
            <a:ext cx="1164406" cy="1320853"/>
            <a:chOff x="7706749" y="3221650"/>
            <a:chExt cx="1164406" cy="1320853"/>
          </a:xfrm>
        </p:grpSpPr>
        <p:sp>
          <p:nvSpPr>
            <p:cNvPr id="1049080" name="Google Shape;780;p45"/>
            <p:cNvSpPr/>
            <p:nvPr/>
          </p:nvSpPr>
          <p:spPr>
            <a:xfrm>
              <a:off x="7745505" y="3221650"/>
              <a:ext cx="1096153" cy="461665"/>
            </a:xfrm>
            <a:prstGeom prst="rect">
              <a:avLst/>
            </a:prstGeom>
            <a:noFill/>
            <a:ln>
              <a:noFill/>
            </a:ln>
          </p:spPr>
          <p:txBody>
            <a:bodyPr spcFirstLastPara="1" wrap="square" lIns="91425" tIns="45700" rIns="91425" bIns="45700" anchor="t" anchorCtr="0">
              <a:spAutoFit/>
            </a:bodyPr>
            <a:lstStyle/>
            <a:p>
              <a:pPr marL="0" marR="0" lvl="0" indent="-76200" algn="ctr" rtl="0">
                <a:lnSpc>
                  <a:spcPct val="100000"/>
                </a:lnSpc>
                <a:spcBef>
                  <a:spcPts val="0"/>
                </a:spcBef>
                <a:spcAft>
                  <a:spcPts val="0"/>
                </a:spcAft>
                <a:buClr>
                  <a:srgbClr val="000000"/>
                </a:buClr>
                <a:buSzPts val="1200"/>
                <a:buFont typeface="Arial" panose="020B0604020202020204"/>
                <a:buChar char="•"/>
              </a:pPr>
              <a:r>
                <a:rPr lang="fr-FR" sz="1200" b="0" i="0" u="none" strike="noStrike" cap="none">
                  <a:solidFill>
                    <a:schemeClr val="dk1"/>
                  </a:solidFill>
                  <a:latin typeface="Arial" panose="020B0604020202020204"/>
                  <a:ea typeface="Arial" panose="020B0604020202020204"/>
                  <a:cs typeface="Arial" panose="020B0604020202020204"/>
                  <a:sym typeface="Arial" panose="020B0604020202020204"/>
                </a:rPr>
                <a:t>Capteurs tactiles </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76" name="Google Shape;781;p45" descr="Résultat d’images pour Capteur tactile Tekscan FlexiForce"/>
            <p:cNvPicPr preferRelativeResize="0"/>
            <p:nvPr/>
          </p:nvPicPr>
          <p:blipFill rotWithShape="1">
            <a:blip r:embed="rId7"/>
            <a:srcRect t="29897" r="5964" b="28381"/>
            <a:stretch>
              <a:fillRect/>
            </a:stretch>
          </p:blipFill>
          <p:spPr>
            <a:xfrm>
              <a:off x="7706749" y="3827206"/>
              <a:ext cx="1164406" cy="715297"/>
            </a:xfrm>
            <a:prstGeom prst="rect">
              <a:avLst/>
            </a:prstGeom>
            <a:noFill/>
            <a:ln>
              <a:noFill/>
            </a:ln>
          </p:spPr>
        </p:pic>
      </p:grpSp>
      <p:cxnSp>
        <p:nvCxnSpPr>
          <p:cNvPr id="3145749" name="Google Shape;782;p45"/>
          <p:cNvCxnSpPr/>
          <p:nvPr/>
        </p:nvCxnSpPr>
        <p:spPr>
          <a:xfrm flipH="1">
            <a:off x="766916" y="2182761"/>
            <a:ext cx="744795" cy="899652"/>
          </a:xfrm>
          <a:prstGeom prst="straightConnector1">
            <a:avLst/>
          </a:prstGeom>
          <a:noFill/>
          <a:ln w="9525" cap="flat" cmpd="sng">
            <a:solidFill>
              <a:srgbClr val="2B467C"/>
            </a:solidFill>
            <a:prstDash val="solid"/>
            <a:round/>
            <a:headEnd type="none" w="sm" len="sm"/>
            <a:tailEnd type="stealth" w="med" len="med"/>
          </a:ln>
        </p:spPr>
      </p:cxnSp>
      <p:cxnSp>
        <p:nvCxnSpPr>
          <p:cNvPr id="3145750" name="Google Shape;783;p45"/>
          <p:cNvCxnSpPr>
            <a:stCxn id="1049072" idx="2"/>
          </p:cNvCxnSpPr>
          <p:nvPr/>
        </p:nvCxnSpPr>
        <p:spPr>
          <a:xfrm>
            <a:off x="2124781" y="2191724"/>
            <a:ext cx="21000" cy="993900"/>
          </a:xfrm>
          <a:prstGeom prst="straightConnector1">
            <a:avLst/>
          </a:prstGeom>
          <a:noFill/>
          <a:ln w="9525" cap="flat" cmpd="sng">
            <a:solidFill>
              <a:srgbClr val="2B467C"/>
            </a:solidFill>
            <a:prstDash val="solid"/>
            <a:round/>
            <a:headEnd type="none" w="sm" len="sm"/>
            <a:tailEnd type="stealth" w="med" len="med"/>
          </a:ln>
        </p:spPr>
      </p:cxnSp>
      <p:cxnSp>
        <p:nvCxnSpPr>
          <p:cNvPr id="3145751" name="Google Shape;784;p45"/>
          <p:cNvCxnSpPr/>
          <p:nvPr/>
        </p:nvCxnSpPr>
        <p:spPr>
          <a:xfrm>
            <a:off x="2654710" y="2197510"/>
            <a:ext cx="538316" cy="936522"/>
          </a:xfrm>
          <a:prstGeom prst="straightConnector1">
            <a:avLst/>
          </a:prstGeom>
          <a:noFill/>
          <a:ln w="9525" cap="flat" cmpd="sng">
            <a:solidFill>
              <a:srgbClr val="2B467C"/>
            </a:solidFill>
            <a:prstDash val="solid"/>
            <a:round/>
            <a:headEnd type="none" w="sm" len="sm"/>
            <a:tailEnd type="stealth" w="med" len="med"/>
          </a:ln>
        </p:spPr>
      </p:cxnSp>
      <p:cxnSp>
        <p:nvCxnSpPr>
          <p:cNvPr id="3145752" name="Google Shape;785;p45"/>
          <p:cNvCxnSpPr/>
          <p:nvPr/>
        </p:nvCxnSpPr>
        <p:spPr>
          <a:xfrm flipH="1">
            <a:off x="4527755" y="2182761"/>
            <a:ext cx="1246239" cy="1076633"/>
          </a:xfrm>
          <a:prstGeom prst="straightConnector1">
            <a:avLst/>
          </a:prstGeom>
          <a:noFill/>
          <a:ln w="9525" cap="flat" cmpd="sng">
            <a:solidFill>
              <a:srgbClr val="2B467C"/>
            </a:solidFill>
            <a:prstDash val="solid"/>
            <a:round/>
            <a:headEnd type="none" w="sm" len="sm"/>
            <a:tailEnd type="stealth" w="med" len="med"/>
          </a:ln>
        </p:spPr>
      </p:cxnSp>
      <p:cxnSp>
        <p:nvCxnSpPr>
          <p:cNvPr id="3145753" name="Google Shape;786;p45"/>
          <p:cNvCxnSpPr/>
          <p:nvPr/>
        </p:nvCxnSpPr>
        <p:spPr>
          <a:xfrm flipH="1">
            <a:off x="5832987" y="2182761"/>
            <a:ext cx="110613" cy="1017639"/>
          </a:xfrm>
          <a:prstGeom prst="straightConnector1">
            <a:avLst/>
          </a:prstGeom>
          <a:noFill/>
          <a:ln w="9525" cap="flat" cmpd="sng">
            <a:solidFill>
              <a:srgbClr val="2B467C"/>
            </a:solidFill>
            <a:prstDash val="solid"/>
            <a:round/>
            <a:headEnd type="none" w="sm" len="sm"/>
            <a:tailEnd type="stealth" w="med" len="med"/>
          </a:ln>
        </p:spPr>
      </p:cxnSp>
      <p:cxnSp>
        <p:nvCxnSpPr>
          <p:cNvPr id="3145754" name="Google Shape;787;p45"/>
          <p:cNvCxnSpPr/>
          <p:nvPr/>
        </p:nvCxnSpPr>
        <p:spPr>
          <a:xfrm>
            <a:off x="6754761" y="2182761"/>
            <a:ext cx="29497" cy="1054510"/>
          </a:xfrm>
          <a:prstGeom prst="straightConnector1">
            <a:avLst/>
          </a:prstGeom>
          <a:noFill/>
          <a:ln w="9525" cap="flat" cmpd="sng">
            <a:solidFill>
              <a:srgbClr val="2B467C"/>
            </a:solidFill>
            <a:prstDash val="solid"/>
            <a:round/>
            <a:headEnd type="none" w="sm" len="sm"/>
            <a:tailEnd type="stealth" w="med" len="med"/>
          </a:ln>
        </p:spPr>
      </p:cxnSp>
      <p:cxnSp>
        <p:nvCxnSpPr>
          <p:cNvPr id="3145755" name="Google Shape;788;p45"/>
          <p:cNvCxnSpPr/>
          <p:nvPr/>
        </p:nvCxnSpPr>
        <p:spPr>
          <a:xfrm>
            <a:off x="7152968" y="2168013"/>
            <a:ext cx="1098755" cy="1084006"/>
          </a:xfrm>
          <a:prstGeom prst="straightConnector1">
            <a:avLst/>
          </a:prstGeom>
          <a:noFill/>
          <a:ln w="9525" cap="flat" cmpd="sng">
            <a:solidFill>
              <a:srgbClr val="2B467C"/>
            </a:solidFill>
            <a:prstDash val="solid"/>
            <a:round/>
            <a:headEnd type="none" w="sm" len="sm"/>
            <a:tailEnd type="stealth" w="med" len="med"/>
          </a:ln>
        </p:spPr>
      </p:cxnSp>
      <p:grpSp>
        <p:nvGrpSpPr>
          <p:cNvPr id="167" name="Google Shape;1278;p49"/>
          <p:cNvGrpSpPr/>
          <p:nvPr/>
        </p:nvGrpSpPr>
        <p:grpSpPr>
          <a:xfrm>
            <a:off x="2217612" y="1049518"/>
            <a:ext cx="3586347" cy="472866"/>
            <a:chOff x="5879201" y="4008850"/>
            <a:chExt cx="1952396" cy="971210"/>
          </a:xfrm>
        </p:grpSpPr>
        <p:sp>
          <p:nvSpPr>
            <p:cNvPr id="1049081" name="Google Shape;1279;p49"/>
            <p:cNvSpPr/>
            <p:nvPr/>
          </p:nvSpPr>
          <p:spPr>
            <a:xfrm>
              <a:off x="6024775" y="4008850"/>
              <a:ext cx="180682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dirty="0" smtClean="0"/>
                <a:t>          </a:t>
              </a:r>
              <a:r>
                <a:rPr lang="fr-FR" b="1" dirty="0" smtClean="0"/>
                <a:t>Capteurs</a:t>
              </a:r>
              <a:r>
                <a:rPr lang="fr-FR" dirty="0" smtClean="0"/>
                <a:t> </a:t>
              </a:r>
              <a:endParaRPr b="1" dirty="0"/>
            </a:p>
          </p:txBody>
        </p:sp>
        <p:sp>
          <p:nvSpPr>
            <p:cNvPr id="1049082" name="Google Shape;1280;p49"/>
            <p:cNvSpPr/>
            <p:nvPr/>
          </p:nvSpPr>
          <p:spPr>
            <a:xfrm>
              <a:off x="5879201" y="4008850"/>
              <a:ext cx="334886"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500" dirty="0">
                  <a:solidFill>
                    <a:srgbClr val="FFFFFF"/>
                  </a:solidFill>
                  <a:latin typeface="Fira Sans SemiBold"/>
                  <a:ea typeface="Fira Sans SemiBold"/>
                  <a:cs typeface="Fira Sans SemiBold"/>
                  <a:sym typeface="Fira Sans SemiBold"/>
                </a:rPr>
                <a:t>1</a:t>
              </a:r>
              <a:endParaRPr lang="fr-FR" sz="2500" dirty="0">
                <a:solidFill>
                  <a:srgbClr val="FFFFFF"/>
                </a:solidFill>
                <a:latin typeface="Fira Sans SemiBold"/>
                <a:ea typeface="Fira Sans SemiBold"/>
                <a:cs typeface="Fira Sans SemiBold"/>
                <a:sym typeface="Fira Sans Semi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64"/>
                                        </p:tgtEl>
                                        <p:attrNameLst>
                                          <p:attrName>style.visibility</p:attrName>
                                        </p:attrNameLst>
                                      </p:cBhvr>
                                      <p:to>
                                        <p:strVal val="visible"/>
                                      </p:to>
                                    </p:set>
                                    <p:animEffect transition="in" filter="fade">
                                      <p:cBhvr>
                                        <p:cTn id="7" dur="500"/>
                                        <p:tgtEl>
                                          <p:spTgt spid="10490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9072"/>
                                        </p:tgtEl>
                                        <p:attrNameLst>
                                          <p:attrName>style.visibility</p:attrName>
                                        </p:attrNameLst>
                                      </p:cBhvr>
                                      <p:to>
                                        <p:strVal val="visible"/>
                                      </p:to>
                                    </p:set>
                                    <p:animEffect transition="in" filter="fade">
                                      <p:cBhvr>
                                        <p:cTn id="17" dur="2000"/>
                                        <p:tgtEl>
                                          <p:spTgt spid="10490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45749"/>
                                        </p:tgtEl>
                                        <p:attrNameLst>
                                          <p:attrName>style.visibility</p:attrName>
                                        </p:attrNameLst>
                                      </p:cBhvr>
                                      <p:to>
                                        <p:strVal val="visible"/>
                                      </p:to>
                                    </p:set>
                                    <p:animEffect transition="in" filter="fade">
                                      <p:cBhvr>
                                        <p:cTn id="22" dur="500"/>
                                        <p:tgtEl>
                                          <p:spTgt spid="3145749"/>
                                        </p:tgtEl>
                                      </p:cBhvr>
                                    </p:animEffect>
                                  </p:childTnLst>
                                </p:cTn>
                              </p:par>
                              <p:par>
                                <p:cTn id="23" presetID="10" presetClass="entr" presetSubtype="0" fill="hold" nodeType="withEffect">
                                  <p:stCondLst>
                                    <p:cond delay="0"/>
                                  </p:stCondLst>
                                  <p:childTnLst>
                                    <p:set>
                                      <p:cBhvr>
                                        <p:cTn id="24" dur="1" fill="hold">
                                          <p:stCondLst>
                                            <p:cond delay="0"/>
                                          </p:stCondLst>
                                        </p:cTn>
                                        <p:tgtEl>
                                          <p:spTgt spid="160"/>
                                        </p:tgtEl>
                                        <p:attrNameLst>
                                          <p:attrName>style.visibility</p:attrName>
                                        </p:attrNameLst>
                                      </p:cBhvr>
                                      <p:to>
                                        <p:strVal val="visible"/>
                                      </p:to>
                                    </p:set>
                                    <p:animEffect transition="in" filter="fade">
                                      <p:cBhvr>
                                        <p:cTn id="25" dur="500"/>
                                        <p:tgtEl>
                                          <p:spTgt spid="1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45750"/>
                                        </p:tgtEl>
                                        <p:attrNameLst>
                                          <p:attrName>style.visibility</p:attrName>
                                        </p:attrNameLst>
                                      </p:cBhvr>
                                      <p:to>
                                        <p:strVal val="visible"/>
                                      </p:to>
                                    </p:set>
                                    <p:animEffect transition="in" filter="fade">
                                      <p:cBhvr>
                                        <p:cTn id="30" dur="500"/>
                                        <p:tgtEl>
                                          <p:spTgt spid="3145750"/>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45751"/>
                                        </p:tgtEl>
                                        <p:attrNameLst>
                                          <p:attrName>style.visibility</p:attrName>
                                        </p:attrNameLst>
                                      </p:cBhvr>
                                      <p:to>
                                        <p:strVal val="visible"/>
                                      </p:to>
                                    </p:set>
                                    <p:animEffect transition="in" filter="fade">
                                      <p:cBhvr>
                                        <p:cTn id="38" dur="500"/>
                                        <p:tgtEl>
                                          <p:spTgt spid="3145751"/>
                                        </p:tgtEl>
                                      </p:cBhvr>
                                    </p:animEffect>
                                  </p:childTnLst>
                                </p:cTn>
                              </p:par>
                              <p:par>
                                <p:cTn id="39" presetID="10"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animEffect transition="in" filter="fade">
                                      <p:cBhvr>
                                        <p:cTn id="41" dur="500"/>
                                        <p:tgtEl>
                                          <p:spTgt spid="1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45748"/>
                                        </p:tgtEl>
                                        <p:attrNameLst>
                                          <p:attrName>style.visibility</p:attrName>
                                        </p:attrNameLst>
                                      </p:cBhvr>
                                      <p:to>
                                        <p:strVal val="visible"/>
                                      </p:to>
                                    </p:set>
                                    <p:animEffect transition="in" filter="fade">
                                      <p:cBhvr>
                                        <p:cTn id="46" dur="500"/>
                                        <p:tgtEl>
                                          <p:spTgt spid="314574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49074"/>
                                        </p:tgtEl>
                                        <p:attrNameLst>
                                          <p:attrName>style.visibility</p:attrName>
                                        </p:attrNameLst>
                                      </p:cBhvr>
                                      <p:to>
                                        <p:strVal val="visible"/>
                                      </p:to>
                                    </p:set>
                                    <p:animEffect transition="in" filter="fade">
                                      <p:cBhvr>
                                        <p:cTn id="51" dur="500"/>
                                        <p:tgtEl>
                                          <p:spTgt spid="104907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45752"/>
                                        </p:tgtEl>
                                        <p:attrNameLst>
                                          <p:attrName>style.visibility</p:attrName>
                                        </p:attrNameLst>
                                      </p:cBhvr>
                                      <p:to>
                                        <p:strVal val="visible"/>
                                      </p:to>
                                    </p:set>
                                    <p:animEffect transition="in" filter="fade">
                                      <p:cBhvr>
                                        <p:cTn id="56" dur="500"/>
                                        <p:tgtEl>
                                          <p:spTgt spid="3145752"/>
                                        </p:tgtEl>
                                      </p:cBhvr>
                                    </p:animEffect>
                                  </p:childTnLst>
                                </p:cTn>
                              </p:par>
                              <p:par>
                                <p:cTn id="57" presetID="10" presetClass="entr" presetSubtype="0" fill="hold" nodeType="withEffect">
                                  <p:stCondLst>
                                    <p:cond delay="0"/>
                                  </p:stCondLst>
                                  <p:childTnLst>
                                    <p:set>
                                      <p:cBhvr>
                                        <p:cTn id="58" dur="1" fill="hold">
                                          <p:stCondLst>
                                            <p:cond delay="0"/>
                                          </p:stCondLst>
                                        </p:cTn>
                                        <p:tgtEl>
                                          <p:spTgt spid="163"/>
                                        </p:tgtEl>
                                        <p:attrNameLst>
                                          <p:attrName>style.visibility</p:attrName>
                                        </p:attrNameLst>
                                      </p:cBhvr>
                                      <p:to>
                                        <p:strVal val="visible"/>
                                      </p:to>
                                    </p:set>
                                    <p:animEffect transition="in" filter="fade">
                                      <p:cBhvr>
                                        <p:cTn id="59" dur="500"/>
                                        <p:tgtEl>
                                          <p:spTgt spid="1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145753"/>
                                        </p:tgtEl>
                                        <p:attrNameLst>
                                          <p:attrName>style.visibility</p:attrName>
                                        </p:attrNameLst>
                                      </p:cBhvr>
                                      <p:to>
                                        <p:strVal val="visible"/>
                                      </p:to>
                                    </p:set>
                                    <p:animEffect transition="in" filter="fade">
                                      <p:cBhvr>
                                        <p:cTn id="64" dur="500"/>
                                        <p:tgtEl>
                                          <p:spTgt spid="3145753"/>
                                        </p:tgtEl>
                                      </p:cBhvr>
                                    </p:animEffect>
                                  </p:childTnLst>
                                </p:cTn>
                              </p:par>
                              <p:par>
                                <p:cTn id="65" presetID="10" presetClass="entr" presetSubtype="0" fill="hold" nodeType="withEffect">
                                  <p:stCondLst>
                                    <p:cond delay="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45754"/>
                                        </p:tgtEl>
                                        <p:attrNameLst>
                                          <p:attrName>style.visibility</p:attrName>
                                        </p:attrNameLst>
                                      </p:cBhvr>
                                      <p:to>
                                        <p:strVal val="visible"/>
                                      </p:to>
                                    </p:set>
                                    <p:animEffect transition="in" filter="fade">
                                      <p:cBhvr>
                                        <p:cTn id="72" dur="500"/>
                                        <p:tgtEl>
                                          <p:spTgt spid="3145754"/>
                                        </p:tgtEl>
                                      </p:cBhvr>
                                    </p:animEffect>
                                  </p:childTnLst>
                                </p:cTn>
                              </p:par>
                              <p:par>
                                <p:cTn id="73" presetID="10" presetClass="entr" presetSubtype="0" fill="hold" nodeType="withEffect">
                                  <p:stCondLst>
                                    <p:cond delay="0"/>
                                  </p:stCondLst>
                                  <p:childTnLst>
                                    <p:set>
                                      <p:cBhvr>
                                        <p:cTn id="74" dur="1" fill="hold">
                                          <p:stCondLst>
                                            <p:cond delay="0"/>
                                          </p:stCondLst>
                                        </p:cTn>
                                        <p:tgtEl>
                                          <p:spTgt spid="165"/>
                                        </p:tgtEl>
                                        <p:attrNameLst>
                                          <p:attrName>style.visibility</p:attrName>
                                        </p:attrNameLst>
                                      </p:cBhvr>
                                      <p:to>
                                        <p:strVal val="visible"/>
                                      </p:to>
                                    </p:set>
                                    <p:animEffect transition="in" filter="fade">
                                      <p:cBhvr>
                                        <p:cTn id="75" dur="500"/>
                                        <p:tgtEl>
                                          <p:spTgt spid="16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145755"/>
                                        </p:tgtEl>
                                        <p:attrNameLst>
                                          <p:attrName>style.visibility</p:attrName>
                                        </p:attrNameLst>
                                      </p:cBhvr>
                                      <p:to>
                                        <p:strVal val="visible"/>
                                      </p:to>
                                    </p:set>
                                    <p:animEffect transition="in" filter="fade">
                                      <p:cBhvr>
                                        <p:cTn id="80" dur="500"/>
                                        <p:tgtEl>
                                          <p:spTgt spid="3145755"/>
                                        </p:tgtEl>
                                      </p:cBhvr>
                                    </p:animEffect>
                                  </p:childTnLst>
                                </p:cTn>
                              </p:par>
                              <p:par>
                                <p:cTn id="81" presetID="10" presetClass="entr" presetSubtype="0" fill="hold" nodeType="withEffect">
                                  <p:stCondLst>
                                    <p:cond delay="0"/>
                                  </p:stCondLst>
                                  <p:childTnLst>
                                    <p:set>
                                      <p:cBhvr>
                                        <p:cTn id="82" dur="1" fill="hold">
                                          <p:stCondLst>
                                            <p:cond delay="0"/>
                                          </p:stCondLst>
                                        </p:cTn>
                                        <p:tgtEl>
                                          <p:spTgt spid="166"/>
                                        </p:tgtEl>
                                        <p:attrNameLst>
                                          <p:attrName>style.visibility</p:attrName>
                                        </p:attrNameLst>
                                      </p:cBhvr>
                                      <p:to>
                                        <p:strVal val="visible"/>
                                      </p:to>
                                    </p:set>
                                    <p:animEffect transition="in" filter="fade">
                                      <p:cBhvr>
                                        <p:cTn id="83"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64" grpId="0"/>
      <p:bldP spid="1049072" grpId="0" animBg="1"/>
      <p:bldP spid="10490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1049085" name="Google Shape;749;p45"/>
          <p:cNvSpPr/>
          <p:nvPr/>
        </p:nvSpPr>
        <p:spPr>
          <a:xfrm>
            <a:off x="295105" y="744233"/>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3. Composition matérielle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086" name="Google Shape;750;p45"/>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171" name="Google Shape;751;p45"/>
          <p:cNvGrpSpPr/>
          <p:nvPr/>
        </p:nvGrpSpPr>
        <p:grpSpPr>
          <a:xfrm>
            <a:off x="0" y="0"/>
            <a:ext cx="9144000" cy="640190"/>
            <a:chOff x="0" y="0"/>
            <a:chExt cx="9144000" cy="640190"/>
          </a:xfrm>
        </p:grpSpPr>
        <p:sp>
          <p:nvSpPr>
            <p:cNvPr id="1049087" name="Google Shape;752;p45"/>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088" name="Google Shape;753;p45"/>
            <p:cNvSpPr txBox="1"/>
            <p:nvPr/>
          </p:nvSpPr>
          <p:spPr>
            <a:xfrm>
              <a:off x="1211246" y="103367"/>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089" name="Google Shape;754;p45"/>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a:t>
              </a:r>
              <a:endPar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90" name="Google Shape;755;p45"/>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91" name="Google Shape;756;p45"/>
            <p:cNvSpPr txBox="1"/>
            <p:nvPr/>
          </p:nvSpPr>
          <p:spPr>
            <a:xfrm>
              <a:off x="770541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092" name="Google Shape;757;p45"/>
          <p:cNvSpPr txBox="1"/>
          <p:nvPr/>
        </p:nvSpPr>
        <p:spPr>
          <a:xfrm>
            <a:off x="3034223" y="0"/>
            <a:ext cx="1607547"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nvGrpSpPr>
          <p:cNvPr id="172" name="Google Shape;1278;p49"/>
          <p:cNvGrpSpPr/>
          <p:nvPr/>
        </p:nvGrpSpPr>
        <p:grpSpPr>
          <a:xfrm>
            <a:off x="2121727" y="1168898"/>
            <a:ext cx="3586347" cy="472866"/>
            <a:chOff x="5879201" y="4008850"/>
            <a:chExt cx="1952396" cy="971210"/>
          </a:xfrm>
        </p:grpSpPr>
        <p:sp>
          <p:nvSpPr>
            <p:cNvPr id="1049093" name="Google Shape;1279;p49"/>
            <p:cNvSpPr/>
            <p:nvPr/>
          </p:nvSpPr>
          <p:spPr>
            <a:xfrm>
              <a:off x="6024775" y="4008850"/>
              <a:ext cx="180682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dirty="0" smtClean="0"/>
                <a:t>          </a:t>
              </a:r>
              <a:r>
                <a:rPr lang="fr-FR" b="1" dirty="0" smtClean="0"/>
                <a:t>Actionneurs</a:t>
              </a:r>
              <a:endParaRPr b="1" dirty="0"/>
            </a:p>
          </p:txBody>
        </p:sp>
        <p:sp>
          <p:nvSpPr>
            <p:cNvPr id="1049094" name="Google Shape;1280;p49"/>
            <p:cNvSpPr/>
            <p:nvPr/>
          </p:nvSpPr>
          <p:spPr>
            <a:xfrm>
              <a:off x="5879201" y="4008850"/>
              <a:ext cx="334886"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US" sz="2500" dirty="0">
                  <a:solidFill>
                    <a:srgbClr val="FFFFFF"/>
                  </a:solidFill>
                  <a:latin typeface="Fira Sans SemiBold"/>
                  <a:ea typeface="Fira Sans SemiBold"/>
                  <a:cs typeface="Fira Sans SemiBold"/>
                  <a:sym typeface="Fira Sans SemiBold"/>
                </a:rPr>
                <a:t>2</a:t>
              </a:r>
              <a:endParaRPr sz="2500" dirty="0">
                <a:solidFill>
                  <a:srgbClr val="FFFFFF"/>
                </a:solidFill>
                <a:latin typeface="Fira Sans SemiBold"/>
                <a:ea typeface="Fira Sans SemiBold"/>
                <a:cs typeface="Fira Sans SemiBold"/>
                <a:sym typeface="Fira Sans SemiBold"/>
              </a:endParaRPr>
            </a:p>
          </p:txBody>
        </p:sp>
      </p:grpSp>
      <p:sp>
        <p:nvSpPr>
          <p:cNvPr id="1049095" name="Google Shape;1282;p49"/>
          <p:cNvSpPr/>
          <p:nvPr/>
        </p:nvSpPr>
        <p:spPr>
          <a:xfrm rot="10800000">
            <a:off x="1419898" y="878838"/>
            <a:ext cx="2043900" cy="2043900"/>
          </a:xfrm>
          <a:prstGeom prst="pie">
            <a:avLst>
              <a:gd name="adj1" fmla="val 10821860"/>
              <a:gd name="adj2" fmla="val 1620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a:latin typeface="Mada"/>
              <a:ea typeface="Mada"/>
              <a:cs typeface="Mada"/>
              <a:sym typeface="Mada"/>
            </a:endParaRPr>
          </a:p>
        </p:txBody>
      </p:sp>
      <p:sp>
        <p:nvSpPr>
          <p:cNvPr id="1049096" name="Google Shape;1283;p49"/>
          <p:cNvSpPr/>
          <p:nvPr/>
        </p:nvSpPr>
        <p:spPr>
          <a:xfrm rot="10800000" flipH="1">
            <a:off x="5292245" y="871912"/>
            <a:ext cx="2043900" cy="2043900"/>
          </a:xfrm>
          <a:prstGeom prst="pie">
            <a:avLst>
              <a:gd name="adj1" fmla="val 10821860"/>
              <a:gd name="adj2" fmla="val 1620000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a:latin typeface="Mada"/>
              <a:ea typeface="Mada"/>
              <a:cs typeface="Mada"/>
              <a:sym typeface="Mada"/>
            </a:endParaRPr>
          </a:p>
        </p:txBody>
      </p:sp>
      <p:sp>
        <p:nvSpPr>
          <p:cNvPr id="1049097" name="Google Shape;1284;p49"/>
          <p:cNvSpPr/>
          <p:nvPr/>
        </p:nvSpPr>
        <p:spPr>
          <a:xfrm rot="16200000" flipH="1">
            <a:off x="5306098" y="3878143"/>
            <a:ext cx="2043900" cy="2043900"/>
          </a:xfrm>
          <a:prstGeom prst="pie">
            <a:avLst>
              <a:gd name="adj1" fmla="val 10821860"/>
              <a:gd name="adj2" fmla="val 1620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a:latin typeface="Mada"/>
              <a:ea typeface="Mada"/>
              <a:cs typeface="Mada"/>
              <a:sym typeface="Mada"/>
            </a:endParaRPr>
          </a:p>
        </p:txBody>
      </p:sp>
      <p:sp>
        <p:nvSpPr>
          <p:cNvPr id="1049098" name="Google Shape;1285;p49"/>
          <p:cNvSpPr/>
          <p:nvPr/>
        </p:nvSpPr>
        <p:spPr>
          <a:xfrm rot="5400000">
            <a:off x="1184372" y="3822932"/>
            <a:ext cx="2043900" cy="2043900"/>
          </a:xfrm>
          <a:prstGeom prst="pie">
            <a:avLst>
              <a:gd name="adj1" fmla="val 10821860"/>
              <a:gd name="adj2" fmla="val 1620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a:latin typeface="Mada"/>
              <a:ea typeface="Mada"/>
              <a:cs typeface="Mada"/>
              <a:sym typeface="Mada"/>
            </a:endParaRPr>
          </a:p>
        </p:txBody>
      </p:sp>
      <p:cxnSp>
        <p:nvCxnSpPr>
          <p:cNvPr id="3145756" name="Google Shape;1286;p49"/>
          <p:cNvCxnSpPr/>
          <p:nvPr/>
        </p:nvCxnSpPr>
        <p:spPr>
          <a:xfrm>
            <a:off x="741865" y="3417862"/>
            <a:ext cx="7168500" cy="0"/>
          </a:xfrm>
          <a:prstGeom prst="straightConnector1">
            <a:avLst/>
          </a:prstGeom>
          <a:noFill/>
          <a:ln w="19050" cap="flat" cmpd="sng">
            <a:solidFill>
              <a:schemeClr val="dk1"/>
            </a:solidFill>
            <a:prstDash val="dot"/>
            <a:round/>
            <a:headEnd type="none" w="med" len="med"/>
            <a:tailEnd type="none" w="med" len="med"/>
          </a:ln>
        </p:spPr>
      </p:cxnSp>
      <p:cxnSp>
        <p:nvCxnSpPr>
          <p:cNvPr id="3145757" name="Google Shape;1287;p49"/>
          <p:cNvCxnSpPr/>
          <p:nvPr/>
        </p:nvCxnSpPr>
        <p:spPr>
          <a:xfrm>
            <a:off x="4326065" y="1958937"/>
            <a:ext cx="0" cy="2917800"/>
          </a:xfrm>
          <a:prstGeom prst="straightConnector1">
            <a:avLst/>
          </a:prstGeom>
          <a:noFill/>
          <a:ln w="19050" cap="flat" cmpd="sng">
            <a:solidFill>
              <a:schemeClr val="dk1"/>
            </a:solidFill>
            <a:prstDash val="dot"/>
            <a:round/>
            <a:headEnd type="none" w="med" len="med"/>
            <a:tailEnd type="none" w="med" len="med"/>
          </a:ln>
        </p:spPr>
      </p:cxnSp>
      <p:sp>
        <p:nvSpPr>
          <p:cNvPr id="1049099" name="Google Shape;1289;p49"/>
          <p:cNvSpPr txBox="1"/>
          <p:nvPr/>
        </p:nvSpPr>
        <p:spPr>
          <a:xfrm>
            <a:off x="557210" y="2059561"/>
            <a:ext cx="19710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b="1" dirty="0">
                <a:solidFill>
                  <a:schemeClr val="dk1"/>
                </a:solidFill>
                <a:latin typeface="Archivo"/>
                <a:ea typeface="Archivo"/>
                <a:cs typeface="Archivo"/>
                <a:sym typeface="Archivo"/>
              </a:rPr>
              <a:t>1. </a:t>
            </a:r>
            <a:r>
              <a:rPr lang="fr-FR" sz="1200" b="1" dirty="0" smtClean="0">
                <a:solidFill>
                  <a:schemeClr val="dk1"/>
                </a:solidFill>
                <a:latin typeface="Archivo"/>
                <a:ea typeface="Archivo"/>
                <a:cs typeface="Archivo"/>
                <a:sym typeface="Archivo"/>
              </a:rPr>
              <a:t>Moteurs Électriques</a:t>
            </a:r>
            <a:endParaRPr sz="1200" b="1" dirty="0">
              <a:solidFill>
                <a:schemeClr val="dk1"/>
              </a:solidFill>
              <a:latin typeface="Archivo"/>
              <a:ea typeface="Archivo"/>
              <a:cs typeface="Archivo"/>
              <a:sym typeface="Archivo"/>
            </a:endParaRPr>
          </a:p>
        </p:txBody>
      </p:sp>
      <p:sp>
        <p:nvSpPr>
          <p:cNvPr id="1049100" name="Google Shape;1291;p49"/>
          <p:cNvSpPr txBox="1"/>
          <p:nvPr/>
        </p:nvSpPr>
        <p:spPr>
          <a:xfrm>
            <a:off x="5643060" y="2092821"/>
            <a:ext cx="29121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b="1" dirty="0">
                <a:solidFill>
                  <a:schemeClr val="dk1"/>
                </a:solidFill>
                <a:latin typeface="Archivo"/>
                <a:ea typeface="Archivo"/>
                <a:cs typeface="Archivo"/>
                <a:sym typeface="Archivo"/>
              </a:rPr>
              <a:t>2. </a:t>
            </a:r>
            <a:r>
              <a:rPr lang="fr-FR" sz="1200" b="1" dirty="0" smtClean="0">
                <a:solidFill>
                  <a:schemeClr val="dk1"/>
                </a:solidFill>
                <a:latin typeface="Archivo"/>
                <a:ea typeface="Archivo"/>
                <a:cs typeface="Archivo"/>
                <a:sym typeface="Archivo"/>
              </a:rPr>
              <a:t>Servomoteurs</a:t>
            </a:r>
            <a:endParaRPr sz="1200" b="1" dirty="0">
              <a:solidFill>
                <a:schemeClr val="dk1"/>
              </a:solidFill>
              <a:latin typeface="Archivo"/>
              <a:ea typeface="Archivo"/>
              <a:cs typeface="Archivo"/>
              <a:sym typeface="Archivo"/>
            </a:endParaRPr>
          </a:p>
        </p:txBody>
      </p:sp>
      <p:sp>
        <p:nvSpPr>
          <p:cNvPr id="1049101" name="Google Shape;1293;p49"/>
          <p:cNvSpPr txBox="1"/>
          <p:nvPr/>
        </p:nvSpPr>
        <p:spPr>
          <a:xfrm>
            <a:off x="651778" y="3707959"/>
            <a:ext cx="22353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200" b="1" dirty="0" smtClean="0">
                <a:solidFill>
                  <a:schemeClr val="dk1"/>
                </a:solidFill>
                <a:latin typeface="Archivo"/>
                <a:ea typeface="Archivo"/>
                <a:cs typeface="Archivo"/>
                <a:sym typeface="Archivo"/>
              </a:rPr>
              <a:t>3.</a:t>
            </a:r>
            <a:r>
              <a:rPr lang="fr-FR" sz="1200" b="1" dirty="0" smtClean="0">
                <a:solidFill>
                  <a:schemeClr val="dk1"/>
                </a:solidFill>
                <a:latin typeface="Archivo"/>
                <a:ea typeface="Archivo"/>
                <a:cs typeface="Archivo"/>
                <a:sym typeface="Archivo"/>
              </a:rPr>
              <a:t> Vérins</a:t>
            </a:r>
            <a:endParaRPr sz="1200" b="1" dirty="0">
              <a:solidFill>
                <a:schemeClr val="dk1"/>
              </a:solidFill>
              <a:latin typeface="Archivo"/>
              <a:ea typeface="Archivo"/>
              <a:cs typeface="Archivo"/>
              <a:sym typeface="Archivo"/>
            </a:endParaRPr>
          </a:p>
        </p:txBody>
      </p:sp>
      <p:sp>
        <p:nvSpPr>
          <p:cNvPr id="1049102" name="Google Shape;1297;p49"/>
          <p:cNvSpPr txBox="1"/>
          <p:nvPr/>
        </p:nvSpPr>
        <p:spPr>
          <a:xfrm>
            <a:off x="6290174" y="3728395"/>
            <a:ext cx="2137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1200" b="1" dirty="0">
                <a:solidFill>
                  <a:schemeClr val="dk1"/>
                </a:solidFill>
                <a:latin typeface="Archivo"/>
                <a:ea typeface="Archivo"/>
                <a:cs typeface="Archivo"/>
                <a:sym typeface="Archivo"/>
              </a:rPr>
              <a:t>4. </a:t>
            </a:r>
            <a:r>
              <a:rPr lang="fr-FR" sz="1200" b="1" dirty="0" smtClean="0">
                <a:solidFill>
                  <a:schemeClr val="dk1"/>
                </a:solidFill>
                <a:latin typeface="Archivo"/>
                <a:ea typeface="Archivo"/>
                <a:cs typeface="Archivo"/>
                <a:sym typeface="Archivo"/>
              </a:rPr>
              <a:t>Pinces et Préhenseurs</a:t>
            </a:r>
            <a:endParaRPr sz="1200" b="1" dirty="0">
              <a:solidFill>
                <a:schemeClr val="dk1"/>
              </a:solidFill>
              <a:latin typeface="Archivo"/>
              <a:ea typeface="Archivo"/>
              <a:cs typeface="Archivo"/>
              <a:sym typeface="Archivo"/>
            </a:endParaRPr>
          </a:p>
        </p:txBody>
      </p:sp>
      <p:pic>
        <p:nvPicPr>
          <p:cNvPr id="2097177" name="Picture 2" descr="絶対ロータリエンコーダ - EXO58-EXM58 - Lika Smart encoders &amp; actuators - 光学式 / 磁気 ..."/>
          <p:cNvPicPr>
            <a:picLocks noChangeAspect="1" noChangeArrowheads="1"/>
          </p:cNvPicPr>
          <p:nvPr/>
        </p:nvPicPr>
        <p:blipFill>
          <a:blip r:embed="rId1"/>
          <a:srcRect/>
          <a:stretch>
            <a:fillRect/>
          </a:stretch>
        </p:blipFill>
        <p:spPr bwMode="auto">
          <a:xfrm>
            <a:off x="2580121" y="2035607"/>
            <a:ext cx="1243734" cy="1282557"/>
          </a:xfrm>
          <a:prstGeom prst="rect">
            <a:avLst/>
          </a:prstGeom>
          <a:noFill/>
        </p:spPr>
      </p:pic>
      <p:pic>
        <p:nvPicPr>
          <p:cNvPr id="2097178" name="Picture 4" descr="Servomoteurs pour vos robots et vos projets techniques"/>
          <p:cNvPicPr>
            <a:picLocks noChangeAspect="1" noChangeArrowheads="1"/>
          </p:cNvPicPr>
          <p:nvPr/>
        </p:nvPicPr>
        <p:blipFill>
          <a:blip r:embed="rId2"/>
          <a:srcRect/>
          <a:stretch>
            <a:fillRect/>
          </a:stretch>
        </p:blipFill>
        <p:spPr bwMode="auto">
          <a:xfrm>
            <a:off x="4914611" y="1999963"/>
            <a:ext cx="1306079" cy="1306079"/>
          </a:xfrm>
          <a:prstGeom prst="rect">
            <a:avLst/>
          </a:prstGeom>
          <a:noFill/>
        </p:spPr>
      </p:pic>
      <p:pic>
        <p:nvPicPr>
          <p:cNvPr id="2097179" name="Picture 6" descr="Vérins pneumatiques linéaires BIBUS France, expert en solution industrielle"/>
          <p:cNvPicPr>
            <a:picLocks noChangeAspect="1" noChangeArrowheads="1"/>
          </p:cNvPicPr>
          <p:nvPr/>
        </p:nvPicPr>
        <p:blipFill>
          <a:blip r:embed="rId3"/>
          <a:srcRect/>
          <a:stretch>
            <a:fillRect/>
          </a:stretch>
        </p:blipFill>
        <p:spPr bwMode="auto">
          <a:xfrm>
            <a:off x="2334491" y="3498272"/>
            <a:ext cx="1475376" cy="1212273"/>
          </a:xfrm>
          <a:prstGeom prst="rect">
            <a:avLst/>
          </a:prstGeom>
          <a:noFill/>
        </p:spPr>
      </p:pic>
      <p:pic>
        <p:nvPicPr>
          <p:cNvPr id="2097180" name="Picture 8" descr="Pince de préhension Robotiq 2F-140 pour robot collaboratif, course de ..."/>
          <p:cNvPicPr>
            <a:picLocks noChangeAspect="1" noChangeArrowheads="1"/>
          </p:cNvPicPr>
          <p:nvPr/>
        </p:nvPicPr>
        <p:blipFill>
          <a:blip r:embed="rId4"/>
          <a:srcRect/>
          <a:stretch>
            <a:fillRect/>
          </a:stretch>
        </p:blipFill>
        <p:spPr bwMode="auto">
          <a:xfrm>
            <a:off x="4932220" y="3574268"/>
            <a:ext cx="1281546" cy="1184563"/>
          </a:xfrm>
          <a:prstGeom prst="rect">
            <a:avLst/>
          </a:prstGeom>
          <a:noFill/>
        </p:spPr>
      </p:pic>
      <p:grpSp>
        <p:nvGrpSpPr>
          <p:cNvPr id="173" name="Groupe 64"/>
          <p:cNvGrpSpPr/>
          <p:nvPr/>
        </p:nvGrpSpPr>
        <p:grpSpPr>
          <a:xfrm>
            <a:off x="3499517" y="2591175"/>
            <a:ext cx="1653100" cy="1653374"/>
            <a:chOff x="3499517" y="2591175"/>
            <a:chExt cx="1653100" cy="1653374"/>
          </a:xfrm>
        </p:grpSpPr>
        <p:sp>
          <p:nvSpPr>
            <p:cNvPr id="1049103" name="Google Shape;1294;p49"/>
            <p:cNvSpPr/>
            <p:nvPr/>
          </p:nvSpPr>
          <p:spPr>
            <a:xfrm>
              <a:off x="3499517" y="2591175"/>
              <a:ext cx="1653100" cy="165337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ts val="0"/>
                </a:spcBef>
                <a:spcAft>
                  <a:spcPts val="0"/>
                </a:spcAft>
                <a:buNone/>
              </a:pPr>
              <a:endParaRPr sz="1800" b="0" strike="noStrike">
                <a:solidFill>
                  <a:srgbClr val="000000"/>
                </a:solidFill>
                <a:latin typeface="Arial" panose="020B0604020202020204"/>
                <a:ea typeface="Arial" panose="020B0604020202020204"/>
                <a:cs typeface="Arial" panose="020B0604020202020204"/>
                <a:sym typeface="Arial" panose="020B0604020202020204"/>
              </a:endParaRPr>
            </a:p>
          </p:txBody>
        </p:sp>
        <p:pic>
          <p:nvPicPr>
            <p:cNvPr id="2097181" name="Google Shape;1295;p49"/>
            <p:cNvPicPr preferRelativeResize="0"/>
            <p:nvPr/>
          </p:nvPicPr>
          <p:blipFill>
            <a:blip r:embed="rId5"/>
            <a:stretch>
              <a:fillRect/>
            </a:stretch>
          </p:blipFill>
          <p:spPr>
            <a:xfrm>
              <a:off x="3888340" y="2987059"/>
              <a:ext cx="875575" cy="8616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085"/>
                                        </p:tgtEl>
                                        <p:attrNameLst>
                                          <p:attrName>style.visibility</p:attrName>
                                        </p:attrNameLst>
                                      </p:cBhvr>
                                      <p:to>
                                        <p:strVal val="visible"/>
                                      </p:to>
                                    </p:set>
                                    <p:animEffect transition="in" filter="fade">
                                      <p:cBhvr>
                                        <p:cTn id="7" dur="500"/>
                                        <p:tgtEl>
                                          <p:spTgt spid="10490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500"/>
                                        <p:tgtEl>
                                          <p:spTgt spid="1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7177"/>
                                        </p:tgtEl>
                                        <p:attrNameLst>
                                          <p:attrName>style.visibility</p:attrName>
                                        </p:attrNameLst>
                                      </p:cBhvr>
                                      <p:to>
                                        <p:strVal val="visible"/>
                                      </p:to>
                                    </p:set>
                                    <p:animEffect transition="in" filter="fade">
                                      <p:cBhvr>
                                        <p:cTn id="22" dur="500"/>
                                        <p:tgtEl>
                                          <p:spTgt spid="20971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49099"/>
                                        </p:tgtEl>
                                        <p:attrNameLst>
                                          <p:attrName>style.visibility</p:attrName>
                                        </p:attrNameLst>
                                      </p:cBhvr>
                                      <p:to>
                                        <p:strVal val="visible"/>
                                      </p:to>
                                    </p:set>
                                    <p:animEffect transition="in" filter="fade">
                                      <p:cBhvr>
                                        <p:cTn id="25" dur="500"/>
                                        <p:tgtEl>
                                          <p:spTgt spid="10490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9095"/>
                                        </p:tgtEl>
                                        <p:attrNameLst>
                                          <p:attrName>style.visibility</p:attrName>
                                        </p:attrNameLst>
                                      </p:cBhvr>
                                      <p:to>
                                        <p:strVal val="visible"/>
                                      </p:to>
                                    </p:set>
                                    <p:animEffect transition="in" filter="fade">
                                      <p:cBhvr>
                                        <p:cTn id="28" dur="500"/>
                                        <p:tgtEl>
                                          <p:spTgt spid="10490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9100"/>
                                        </p:tgtEl>
                                        <p:attrNameLst>
                                          <p:attrName>style.visibility</p:attrName>
                                        </p:attrNameLst>
                                      </p:cBhvr>
                                      <p:to>
                                        <p:strVal val="visible"/>
                                      </p:to>
                                    </p:set>
                                    <p:animEffect transition="in" filter="fade">
                                      <p:cBhvr>
                                        <p:cTn id="33" dur="500"/>
                                        <p:tgtEl>
                                          <p:spTgt spid="1049100"/>
                                        </p:tgtEl>
                                      </p:cBhvr>
                                    </p:animEffect>
                                  </p:childTnLst>
                                </p:cTn>
                              </p:par>
                              <p:par>
                                <p:cTn id="34" presetID="10" presetClass="entr" presetSubtype="0" fill="hold" nodeType="withEffect">
                                  <p:stCondLst>
                                    <p:cond delay="0"/>
                                  </p:stCondLst>
                                  <p:childTnLst>
                                    <p:set>
                                      <p:cBhvr>
                                        <p:cTn id="35" dur="1" fill="hold">
                                          <p:stCondLst>
                                            <p:cond delay="0"/>
                                          </p:stCondLst>
                                        </p:cTn>
                                        <p:tgtEl>
                                          <p:spTgt spid="2097178"/>
                                        </p:tgtEl>
                                        <p:attrNameLst>
                                          <p:attrName>style.visibility</p:attrName>
                                        </p:attrNameLst>
                                      </p:cBhvr>
                                      <p:to>
                                        <p:strVal val="visible"/>
                                      </p:to>
                                    </p:set>
                                    <p:animEffect transition="in" filter="fade">
                                      <p:cBhvr>
                                        <p:cTn id="36" dur="500"/>
                                        <p:tgtEl>
                                          <p:spTgt spid="20971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49096"/>
                                        </p:tgtEl>
                                        <p:attrNameLst>
                                          <p:attrName>style.visibility</p:attrName>
                                        </p:attrNameLst>
                                      </p:cBhvr>
                                      <p:to>
                                        <p:strVal val="visible"/>
                                      </p:to>
                                    </p:set>
                                    <p:animEffect transition="in" filter="fade">
                                      <p:cBhvr>
                                        <p:cTn id="39" dur="500"/>
                                        <p:tgtEl>
                                          <p:spTgt spid="104909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97179"/>
                                        </p:tgtEl>
                                        <p:attrNameLst>
                                          <p:attrName>style.visibility</p:attrName>
                                        </p:attrNameLst>
                                      </p:cBhvr>
                                      <p:to>
                                        <p:strVal val="visible"/>
                                      </p:to>
                                    </p:set>
                                    <p:animEffect transition="in" filter="fade">
                                      <p:cBhvr>
                                        <p:cTn id="44" dur="2000"/>
                                        <p:tgtEl>
                                          <p:spTgt spid="20971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49101"/>
                                        </p:tgtEl>
                                        <p:attrNameLst>
                                          <p:attrName>style.visibility</p:attrName>
                                        </p:attrNameLst>
                                      </p:cBhvr>
                                      <p:to>
                                        <p:strVal val="visible"/>
                                      </p:to>
                                    </p:set>
                                    <p:animEffect transition="in" filter="fade">
                                      <p:cBhvr>
                                        <p:cTn id="47" dur="500"/>
                                        <p:tgtEl>
                                          <p:spTgt spid="104910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49098"/>
                                        </p:tgtEl>
                                        <p:attrNameLst>
                                          <p:attrName>style.visibility</p:attrName>
                                        </p:attrNameLst>
                                      </p:cBhvr>
                                      <p:to>
                                        <p:strVal val="visible"/>
                                      </p:to>
                                    </p:set>
                                    <p:animEffect transition="in" filter="fade">
                                      <p:cBhvr>
                                        <p:cTn id="50" dur="500"/>
                                        <p:tgtEl>
                                          <p:spTgt spid="10490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97180"/>
                                        </p:tgtEl>
                                        <p:attrNameLst>
                                          <p:attrName>style.visibility</p:attrName>
                                        </p:attrNameLst>
                                      </p:cBhvr>
                                      <p:to>
                                        <p:strVal val="visible"/>
                                      </p:to>
                                    </p:set>
                                    <p:animEffect transition="in" filter="fade">
                                      <p:cBhvr>
                                        <p:cTn id="55" dur="500"/>
                                        <p:tgtEl>
                                          <p:spTgt spid="209718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49097"/>
                                        </p:tgtEl>
                                        <p:attrNameLst>
                                          <p:attrName>style.visibility</p:attrName>
                                        </p:attrNameLst>
                                      </p:cBhvr>
                                      <p:to>
                                        <p:strVal val="visible"/>
                                      </p:to>
                                    </p:set>
                                    <p:animEffect transition="in" filter="fade">
                                      <p:cBhvr>
                                        <p:cTn id="58" dur="500"/>
                                        <p:tgtEl>
                                          <p:spTgt spid="104909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9102"/>
                                        </p:tgtEl>
                                        <p:attrNameLst>
                                          <p:attrName>style.visibility</p:attrName>
                                        </p:attrNameLst>
                                      </p:cBhvr>
                                      <p:to>
                                        <p:strVal val="visible"/>
                                      </p:to>
                                    </p:set>
                                    <p:animEffect transition="in" filter="fade">
                                      <p:cBhvr>
                                        <p:cTn id="61" dur="500"/>
                                        <p:tgtEl>
                                          <p:spTgt spid="1049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5" grpId="0"/>
      <p:bldP spid="1049095" grpId="0" animBg="1"/>
      <p:bldP spid="1049096" grpId="0" animBg="1"/>
      <p:bldP spid="1049097" grpId="0" animBg="1"/>
      <p:bldP spid="1049098" grpId="0" animBg="1"/>
      <p:bldP spid="1049099" grpId="0"/>
      <p:bldP spid="1049100" grpId="0"/>
      <p:bldP spid="1049101" grpId="0"/>
      <p:bldP spid="1049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1049106" name="Google Shape;911;p11"/>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fr-FR" b="1">
                <a:solidFill>
                  <a:srgbClr val="888888"/>
                </a:solidFill>
              </a:rPr>
            </a:fld>
            <a:endParaRPr b="1">
              <a:solidFill>
                <a:srgbClr val="888888"/>
              </a:solidFill>
            </a:endParaRPr>
          </a:p>
        </p:txBody>
      </p:sp>
      <p:grpSp>
        <p:nvGrpSpPr>
          <p:cNvPr id="177" name="Google Shape;912;p11"/>
          <p:cNvGrpSpPr/>
          <p:nvPr/>
        </p:nvGrpSpPr>
        <p:grpSpPr>
          <a:xfrm>
            <a:off x="0" y="-138"/>
            <a:ext cx="9144000" cy="643255"/>
            <a:chOff x="0" y="-138"/>
            <a:chExt cx="9144000" cy="643255"/>
          </a:xfrm>
        </p:grpSpPr>
        <p:grpSp>
          <p:nvGrpSpPr>
            <p:cNvPr id="178" name="Google Shape;913;p11"/>
            <p:cNvGrpSpPr/>
            <p:nvPr/>
          </p:nvGrpSpPr>
          <p:grpSpPr>
            <a:xfrm>
              <a:off x="0" y="-138"/>
              <a:ext cx="9144000" cy="640328"/>
              <a:chOff x="0" y="-138"/>
              <a:chExt cx="9144000" cy="640328"/>
            </a:xfrm>
          </p:grpSpPr>
          <p:sp>
            <p:nvSpPr>
              <p:cNvPr id="1049107" name="Google Shape;914;p11"/>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108" name="Google Shape;915;p11"/>
              <p:cNvSpPr txBox="1"/>
              <p:nvPr/>
            </p:nvSpPr>
            <p:spPr>
              <a:xfrm>
                <a:off x="1218231" y="-138"/>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u="sng"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a:t>
                </a: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es robots autonomes</a:t>
                </a:r>
                <a:endParaRPr sz="14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109" name="Google Shape;916;p11"/>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10" name="Google Shape;917;p11"/>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11" name="Google Shape;918;p11"/>
              <p:cNvSpPr txBox="1"/>
              <p:nvPr/>
            </p:nvSpPr>
            <p:spPr>
              <a:xfrm>
                <a:off x="768572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112" name="Google Shape;919;p11"/>
            <p:cNvSpPr txBox="1"/>
            <p:nvPr/>
          </p:nvSpPr>
          <p:spPr>
            <a:xfrm>
              <a:off x="3034030" y="-138"/>
              <a:ext cx="147320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sym typeface="Fira Sans Extra Condensed Medium" panose="020B0603050000020004"/>
                </a:rPr>
                <a:t>Algorithmes intelligents pour 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113" name="Google Shape;749;p45"/>
          <p:cNvSpPr/>
          <p:nvPr/>
        </p:nvSpPr>
        <p:spPr>
          <a:xfrm>
            <a:off x="288178" y="577977"/>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3. Composition matérielle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79" name="Google Shape;1278;p49"/>
          <p:cNvGrpSpPr/>
          <p:nvPr/>
        </p:nvGrpSpPr>
        <p:grpSpPr>
          <a:xfrm>
            <a:off x="3015344" y="947225"/>
            <a:ext cx="3177637" cy="348176"/>
            <a:chOff x="5879201" y="4008850"/>
            <a:chExt cx="1952396" cy="971210"/>
          </a:xfrm>
        </p:grpSpPr>
        <p:sp>
          <p:nvSpPr>
            <p:cNvPr id="1049114" name="Google Shape;1279;p49"/>
            <p:cNvSpPr/>
            <p:nvPr/>
          </p:nvSpPr>
          <p:spPr>
            <a:xfrm>
              <a:off x="6024775" y="4008850"/>
              <a:ext cx="1806822"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fr-FR" b="1" dirty="0" smtClean="0"/>
                <a:t>         Microcontr</a:t>
              </a:r>
              <a:r>
                <a:rPr lang="fr-FR" b="1" dirty="0" smtClean="0">
                  <a:sym typeface="+mn-ea"/>
                </a:rPr>
                <a:t>ô</a:t>
              </a:r>
              <a:r>
                <a:rPr lang="fr-FR" b="1" dirty="0" smtClean="0"/>
                <a:t>leurs  </a:t>
              </a:r>
              <a:endParaRPr b="1" dirty="0"/>
            </a:p>
          </p:txBody>
        </p:sp>
        <p:sp>
          <p:nvSpPr>
            <p:cNvPr id="1049115" name="Google Shape;1280;p49"/>
            <p:cNvSpPr/>
            <p:nvPr/>
          </p:nvSpPr>
          <p:spPr>
            <a:xfrm>
              <a:off x="5879201" y="4008850"/>
              <a:ext cx="334886"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fr-FR" sz="2500" dirty="0">
                  <a:solidFill>
                    <a:srgbClr val="FFFFFF"/>
                  </a:solidFill>
                  <a:latin typeface="Fira Sans SemiBold"/>
                  <a:ea typeface="Fira Sans SemiBold"/>
                  <a:cs typeface="Fira Sans SemiBold"/>
                  <a:sym typeface="Fira Sans SemiBold"/>
                </a:rPr>
                <a:t>3</a:t>
              </a:r>
              <a:endParaRPr lang="fr-FR" sz="2500" dirty="0">
                <a:solidFill>
                  <a:srgbClr val="FFFFFF"/>
                </a:solidFill>
                <a:latin typeface="Fira Sans SemiBold"/>
                <a:ea typeface="Fira Sans SemiBold"/>
                <a:cs typeface="Fira Sans SemiBold"/>
                <a:sym typeface="Fira Sans SemiBold"/>
              </a:endParaRPr>
            </a:p>
          </p:txBody>
        </p:sp>
      </p:grpSp>
      <p:grpSp>
        <p:nvGrpSpPr>
          <p:cNvPr id="183" name="Groupe 74"/>
          <p:cNvGrpSpPr/>
          <p:nvPr/>
        </p:nvGrpSpPr>
        <p:grpSpPr>
          <a:xfrm>
            <a:off x="385560" y="1922504"/>
            <a:ext cx="2053590" cy="2303145"/>
            <a:chOff x="4045065" y="1510389"/>
            <a:chExt cx="2053590" cy="2303145"/>
          </a:xfrm>
        </p:grpSpPr>
        <p:sp>
          <p:nvSpPr>
            <p:cNvPr id="1049121" name="Google Shape;929;p11"/>
            <p:cNvSpPr/>
            <p:nvPr/>
          </p:nvSpPr>
          <p:spPr>
            <a:xfrm>
              <a:off x="4045065" y="1973939"/>
              <a:ext cx="2053590" cy="1839595"/>
            </a:xfrm>
            <a:prstGeom prst="hexagon">
              <a:avLst>
                <a:gd name="adj" fmla="val 25000"/>
                <a:gd name="vf" fmla="val 115470"/>
              </a:avLst>
            </a:prstGeom>
            <a:blipFill>
              <a:blip r:embed="rId1"/>
              <a:stretch>
                <a:fillRect/>
              </a:stretch>
            </a:blip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122" name="Rectangle 72"/>
            <p:cNvSpPr/>
            <p:nvPr/>
          </p:nvSpPr>
          <p:spPr>
            <a:xfrm>
              <a:off x="4379537" y="1510389"/>
              <a:ext cx="1307465" cy="275590"/>
            </a:xfrm>
            <a:prstGeom prst="rect">
              <a:avLst/>
            </a:prstGeom>
          </p:spPr>
          <p:txBody>
            <a:bodyPr wrap="none">
              <a:spAutoFit/>
            </a:bodyPr>
            <a:lstStyle/>
            <a:p>
              <a:r>
                <a:rPr lang="fr-FR" sz="1200" dirty="0" smtClean="0"/>
                <a:t>Microcontrôleurs</a:t>
              </a:r>
              <a:endParaRPr lang="fr-FR" sz="1200" dirty="0"/>
            </a:p>
          </p:txBody>
        </p:sp>
      </p:grpSp>
      <p:sp>
        <p:nvSpPr>
          <p:cNvPr id="2" name="Zone de texte 1"/>
          <p:cNvSpPr txBox="1"/>
          <p:nvPr/>
        </p:nvSpPr>
        <p:spPr>
          <a:xfrm>
            <a:off x="3034030" y="2386330"/>
            <a:ext cx="5579110" cy="953135"/>
          </a:xfrm>
          <a:prstGeom prst="rect">
            <a:avLst/>
          </a:prstGeom>
          <a:noFill/>
        </p:spPr>
        <p:txBody>
          <a:bodyPr wrap="square" rtlCol="0">
            <a:spAutoFit/>
          </a:bodyPr>
          <a:lstStyle/>
          <a:p>
            <a:r>
              <a:rPr lang="en-US" altLang="fr-FR">
                <a:sym typeface="+mn-ea"/>
              </a:rPr>
              <a:t>Le microcontrôleur agit comme le cerveau d'un robot en recevant des donn</a:t>
            </a:r>
            <a:r>
              <a:rPr lang="en-US" altLang="en-US">
                <a:sym typeface="+mn-ea"/>
              </a:rPr>
              <a:t>é</a:t>
            </a:r>
            <a:r>
              <a:rPr lang="en-US" altLang="fr-FR">
                <a:sym typeface="+mn-ea"/>
              </a:rPr>
              <a:t>es des capteurs, les traitant pour prendre des d</a:t>
            </a:r>
            <a:r>
              <a:rPr lang="en-US" altLang="en-US">
                <a:sym typeface="+mn-ea"/>
              </a:rPr>
              <a:t>é</a:t>
            </a:r>
            <a:r>
              <a:rPr lang="en-US" altLang="fr-FR">
                <a:sym typeface="+mn-ea"/>
              </a:rPr>
              <a:t>cisions, et en envoyant des commandes aux actionneurs.</a:t>
            </a:r>
            <a:endParaRPr lang="en-US" altLang="fr-FR"/>
          </a:p>
          <a:p>
            <a:endParaRPr lang="fr-F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113"/>
                                        </p:tgtEl>
                                        <p:attrNameLst>
                                          <p:attrName>style.visibility</p:attrName>
                                        </p:attrNameLst>
                                      </p:cBhvr>
                                      <p:to>
                                        <p:strVal val="visible"/>
                                      </p:to>
                                    </p:set>
                                    <p:animEffect transition="in" filter="fade">
                                      <p:cBhvr>
                                        <p:cTn id="7" dur="500"/>
                                        <p:tgtEl>
                                          <p:spTgt spid="1049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2000"/>
                                        <p:tgtEl>
                                          <p:spTgt spid="18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1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1049128" name="Google Shape;911;p11"/>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fr-FR" b="1">
                <a:solidFill>
                  <a:srgbClr val="888888"/>
                </a:solidFill>
              </a:rPr>
            </a:fld>
            <a:endParaRPr b="1">
              <a:solidFill>
                <a:srgbClr val="888888"/>
              </a:solidFill>
            </a:endParaRPr>
          </a:p>
        </p:txBody>
      </p:sp>
      <p:grpSp>
        <p:nvGrpSpPr>
          <p:cNvPr id="189" name="Google Shape;912;p11"/>
          <p:cNvGrpSpPr/>
          <p:nvPr/>
        </p:nvGrpSpPr>
        <p:grpSpPr>
          <a:xfrm>
            <a:off x="0" y="-138"/>
            <a:ext cx="9144000" cy="563988"/>
            <a:chOff x="0" y="-138"/>
            <a:chExt cx="9144000" cy="563988"/>
          </a:xfrm>
        </p:grpSpPr>
        <p:grpSp>
          <p:nvGrpSpPr>
            <p:cNvPr id="190" name="Google Shape;913;p11"/>
            <p:cNvGrpSpPr/>
            <p:nvPr/>
          </p:nvGrpSpPr>
          <p:grpSpPr>
            <a:xfrm>
              <a:off x="0" y="-138"/>
              <a:ext cx="9144000" cy="563988"/>
              <a:chOff x="0" y="-138"/>
              <a:chExt cx="9144000" cy="563988"/>
            </a:xfrm>
          </p:grpSpPr>
          <p:sp>
            <p:nvSpPr>
              <p:cNvPr id="1049129" name="Google Shape;914;p11"/>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130" name="Google Shape;915;p11"/>
              <p:cNvSpPr txBox="1"/>
              <p:nvPr/>
            </p:nvSpPr>
            <p:spPr>
              <a:xfrm>
                <a:off x="1218231" y="-138"/>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u="sng"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a:t>
                </a: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es robots autonomes</a:t>
                </a:r>
                <a:endParaRPr sz="14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131" name="Google Shape;916;p11"/>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32" name="Google Shape;917;p11"/>
              <p:cNvSpPr txBox="1"/>
              <p:nvPr/>
            </p:nvSpPr>
            <p:spPr>
              <a:xfrm>
                <a:off x="6162040" y="-138"/>
                <a:ext cx="1637665" cy="50228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33" name="Google Shape;918;p11"/>
              <p:cNvSpPr txBox="1"/>
              <p:nvPr/>
            </p:nvSpPr>
            <p:spPr>
              <a:xfrm>
                <a:off x="7686040" y="-138"/>
                <a:ext cx="1456690" cy="5029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134" name="Google Shape;919;p11"/>
            <p:cNvSpPr txBox="1"/>
            <p:nvPr/>
          </p:nvSpPr>
          <p:spPr>
            <a:xfrm>
              <a:off x="3034030" y="-138"/>
              <a:ext cx="1493520" cy="5029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sym typeface="Fira Sans Extra Condensed Medium" panose="020B0603050000020004"/>
                </a:rPr>
                <a:t>Algorithmes intelligents pour 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135" name="Google Shape;749;p45"/>
          <p:cNvSpPr/>
          <p:nvPr/>
        </p:nvSpPr>
        <p:spPr>
          <a:xfrm>
            <a:off x="288178" y="577977"/>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3. Composition matérielle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145758" name="Straight Arrow Connector 21"/>
          <p:cNvCxnSpPr>
            <a:stCxn id="1049145" idx="0"/>
            <a:endCxn id="1049137" idx="3"/>
          </p:cNvCxnSpPr>
          <p:nvPr/>
        </p:nvCxnSpPr>
        <p:spPr>
          <a:xfrm flipV="1">
            <a:off x="2283327" y="2278047"/>
            <a:ext cx="1982001" cy="676273"/>
          </a:xfrm>
          <a:prstGeom prst="straightConnector1">
            <a:avLst/>
          </a:prstGeom>
          <a:ln w="15875">
            <a:solidFill>
              <a:schemeClr val="bg1">
                <a:lumMod val="6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145759" name="Straight Arrow Connector 24"/>
          <p:cNvCxnSpPr>
            <a:stCxn id="1049145" idx="0"/>
            <a:endCxn id="1049138" idx="3"/>
          </p:cNvCxnSpPr>
          <p:nvPr/>
        </p:nvCxnSpPr>
        <p:spPr>
          <a:xfrm flipV="1">
            <a:off x="2283327" y="2590025"/>
            <a:ext cx="3292323" cy="364295"/>
          </a:xfrm>
          <a:prstGeom prst="straightConnector1">
            <a:avLst/>
          </a:prstGeom>
          <a:ln w="15875">
            <a:solidFill>
              <a:schemeClr val="bg1">
                <a:lumMod val="6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cxnSp>
        <p:nvCxnSpPr>
          <p:cNvPr id="3145760" name="Straight Arrow Connector 27"/>
          <p:cNvCxnSpPr>
            <a:stCxn id="1049145" idx="0"/>
            <a:endCxn id="1049140" idx="2"/>
          </p:cNvCxnSpPr>
          <p:nvPr/>
        </p:nvCxnSpPr>
        <p:spPr>
          <a:xfrm>
            <a:off x="2283327" y="2954320"/>
            <a:ext cx="3686258" cy="565318"/>
          </a:xfrm>
          <a:prstGeom prst="straightConnector1">
            <a:avLst/>
          </a:prstGeom>
          <a:ln w="15875">
            <a:solidFill>
              <a:schemeClr val="bg1">
                <a:lumMod val="65000"/>
              </a:schemeClr>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1049136" name="Oval 7"/>
          <p:cNvSpPr/>
          <p:nvPr/>
        </p:nvSpPr>
        <p:spPr>
          <a:xfrm>
            <a:off x="1163809" y="1800629"/>
            <a:ext cx="2240422" cy="213407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141" name="Rectangle 55"/>
          <p:cNvSpPr/>
          <p:nvPr/>
        </p:nvSpPr>
        <p:spPr>
          <a:xfrm>
            <a:off x="5449177" y="1510050"/>
            <a:ext cx="1561465" cy="275590"/>
          </a:xfrm>
          <a:prstGeom prst="rect">
            <a:avLst/>
          </a:prstGeom>
        </p:spPr>
        <p:txBody>
          <a:bodyPr wrap="none">
            <a:spAutoFit/>
          </a:bodyPr>
          <a:lstStyle/>
          <a:p>
            <a:pPr algn="l"/>
            <a:r>
              <a:rPr lang="en-US" altLang="fr-FR" sz="1200" dirty="0"/>
              <a:t>Batteries </a:t>
            </a:r>
            <a:r>
              <a:rPr lang="fr-FR" altLang="en-US" sz="1200" dirty="0"/>
              <a:t>é</a:t>
            </a:r>
            <a:r>
              <a:rPr lang="en-US" altLang="fr-FR" sz="1200" dirty="0"/>
              <a:t>lectriques</a:t>
            </a:r>
            <a:endParaRPr lang="en-US" altLang="fr-FR" sz="1200" dirty="0"/>
          </a:p>
        </p:txBody>
      </p:sp>
      <p:sp>
        <p:nvSpPr>
          <p:cNvPr id="1049142" name="Rectangle 56"/>
          <p:cNvSpPr/>
          <p:nvPr/>
        </p:nvSpPr>
        <p:spPr>
          <a:xfrm>
            <a:off x="6883778" y="2002463"/>
            <a:ext cx="1873885" cy="275590"/>
          </a:xfrm>
          <a:prstGeom prst="rect">
            <a:avLst/>
          </a:prstGeom>
        </p:spPr>
        <p:txBody>
          <a:bodyPr wrap="none">
            <a:spAutoFit/>
          </a:bodyPr>
          <a:lstStyle/>
          <a:p>
            <a:pPr algn="l"/>
            <a:r>
              <a:rPr lang="fr-FR" altLang="en-US" sz="1200" dirty="0"/>
              <a:t>Batterie à é</a:t>
            </a:r>
            <a:r>
              <a:rPr lang="en-US" altLang="fr-FR" sz="1200" dirty="0"/>
              <a:t>nergie solaire</a:t>
            </a:r>
            <a:endParaRPr lang="en-US" altLang="fr-FR" sz="1200" dirty="0"/>
          </a:p>
        </p:txBody>
      </p:sp>
      <p:sp>
        <p:nvSpPr>
          <p:cNvPr id="1049145" name="TextBox 13"/>
          <p:cNvSpPr txBox="1"/>
          <p:nvPr/>
        </p:nvSpPr>
        <p:spPr>
          <a:xfrm>
            <a:off x="1435527" y="2954320"/>
            <a:ext cx="1695600" cy="646331"/>
          </a:xfrm>
          <a:prstGeom prst="rect">
            <a:avLst/>
          </a:prstGeom>
          <a:noFill/>
        </p:spPr>
        <p:txBody>
          <a:bodyPr wrap="square" rtlCol="0" anchor="ctr">
            <a:spAutoFit/>
          </a:bodyPr>
          <a:lstStyle/>
          <a:p>
            <a:pPr algn="ctr"/>
            <a:r>
              <a:rPr lang="en-US" altLang="ko-KR" sz="1800" b="1" dirty="0" smtClean="0">
                <a:solidFill>
                  <a:schemeClr val="bg1"/>
                </a:solidFill>
                <a:cs typeface="Arial" panose="020B0604020202020204" pitchFamily="34" charset="0"/>
              </a:rPr>
              <a:t>Source </a:t>
            </a:r>
            <a:r>
              <a:rPr lang="en-US" altLang="ko-KR" sz="1800" b="1" dirty="0" err="1" smtClean="0">
                <a:solidFill>
                  <a:schemeClr val="bg1"/>
                </a:solidFill>
                <a:cs typeface="Arial" panose="020B0604020202020204" pitchFamily="34" charset="0"/>
              </a:rPr>
              <a:t>d’energie</a:t>
            </a:r>
            <a:endParaRPr lang="ko-KR" altLang="en-US" sz="1800" b="1" dirty="0">
              <a:solidFill>
                <a:schemeClr val="bg1"/>
              </a:solidFill>
              <a:cs typeface="Arial" panose="020B0604020202020204" pitchFamily="34" charset="0"/>
            </a:endParaRPr>
          </a:p>
        </p:txBody>
      </p:sp>
      <p:pic>
        <p:nvPicPr>
          <p:cNvPr id="2097182" name="Image 106" descr="14-148660_electrical-clipart-electrical-energy-electric-energy-png-download.png"/>
          <p:cNvPicPr>
            <a:picLocks noChangeAspect="1"/>
          </p:cNvPicPr>
          <p:nvPr/>
        </p:nvPicPr>
        <p:blipFill>
          <a:blip r:embed="rId1"/>
          <a:stretch>
            <a:fillRect/>
          </a:stretch>
        </p:blipFill>
        <p:spPr>
          <a:xfrm>
            <a:off x="1911928" y="2265218"/>
            <a:ext cx="727363" cy="710045"/>
          </a:xfrm>
          <a:prstGeom prst="rect">
            <a:avLst/>
          </a:prstGeom>
        </p:spPr>
      </p:pic>
      <p:sp>
        <p:nvSpPr>
          <p:cNvPr id="5" name="Rectangle 56"/>
          <p:cNvSpPr/>
          <p:nvPr/>
        </p:nvSpPr>
        <p:spPr>
          <a:xfrm>
            <a:off x="7175243" y="3047038"/>
            <a:ext cx="1806575" cy="275590"/>
          </a:xfrm>
          <a:prstGeom prst="rect">
            <a:avLst/>
          </a:prstGeom>
        </p:spPr>
        <p:txBody>
          <a:bodyPr wrap="none">
            <a:spAutoFit/>
          </a:bodyPr>
          <a:lstStyle/>
          <a:p>
            <a:pPr algn="l"/>
            <a:r>
              <a:rPr lang="en-US" altLang="fr-FR" sz="1200" dirty="0"/>
              <a:t>G</a:t>
            </a:r>
            <a:r>
              <a:rPr lang="en-US" altLang="en-US" sz="1200" dirty="0"/>
              <a:t>é</a:t>
            </a:r>
            <a:r>
              <a:rPr lang="en-US" altLang="fr-FR" sz="1200" dirty="0"/>
              <a:t>n</a:t>
            </a:r>
            <a:r>
              <a:rPr lang="en-US" altLang="en-US" sz="1200" dirty="0"/>
              <a:t>é</a:t>
            </a:r>
            <a:r>
              <a:rPr lang="en-US" altLang="fr-FR" sz="1200" dirty="0"/>
              <a:t>rateurs </a:t>
            </a:r>
            <a:r>
              <a:rPr lang="en-US" altLang="en-US" sz="1200" dirty="0"/>
              <a:t>é</a:t>
            </a:r>
            <a:r>
              <a:rPr lang="en-US" altLang="fr-FR" sz="1200" dirty="0"/>
              <a:t>lectriques</a:t>
            </a:r>
            <a:endParaRPr lang="en-US" altLang="fr-FR" sz="1200" dirty="0"/>
          </a:p>
        </p:txBody>
      </p:sp>
      <p:pic>
        <p:nvPicPr>
          <p:cNvPr id="2" name="Image 1" descr="Capture"/>
          <p:cNvPicPr>
            <a:picLocks noChangeAspect="1"/>
          </p:cNvPicPr>
          <p:nvPr/>
        </p:nvPicPr>
        <p:blipFill>
          <a:blip r:embed="rId2"/>
          <a:stretch>
            <a:fillRect/>
          </a:stretch>
        </p:blipFill>
        <p:spPr>
          <a:xfrm>
            <a:off x="4387850" y="1618615"/>
            <a:ext cx="1000125" cy="861060"/>
          </a:xfrm>
          <a:prstGeom prst="rect">
            <a:avLst/>
          </a:prstGeom>
        </p:spPr>
      </p:pic>
      <p:pic>
        <p:nvPicPr>
          <p:cNvPr id="3" name="Image 2" descr="Capture1"/>
          <p:cNvPicPr>
            <a:picLocks noChangeAspect="1"/>
          </p:cNvPicPr>
          <p:nvPr/>
        </p:nvPicPr>
        <p:blipFill>
          <a:blip r:embed="rId3"/>
          <a:stretch>
            <a:fillRect/>
          </a:stretch>
        </p:blipFill>
        <p:spPr>
          <a:xfrm>
            <a:off x="5659120" y="2196465"/>
            <a:ext cx="1141730" cy="942975"/>
          </a:xfrm>
          <a:prstGeom prst="rect">
            <a:avLst/>
          </a:prstGeom>
        </p:spPr>
      </p:pic>
      <p:pic>
        <p:nvPicPr>
          <p:cNvPr id="4" name="Image 3" descr="Resize-carre-PowerCase-768x768"/>
          <p:cNvPicPr>
            <a:picLocks noChangeAspect="1"/>
          </p:cNvPicPr>
          <p:nvPr/>
        </p:nvPicPr>
        <p:blipFill>
          <a:blip r:embed="rId4"/>
          <a:stretch>
            <a:fillRect/>
          </a:stretch>
        </p:blipFill>
        <p:spPr>
          <a:xfrm>
            <a:off x="5575935" y="2793365"/>
            <a:ext cx="2175510" cy="2175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135"/>
                                        </p:tgtEl>
                                        <p:attrNameLst>
                                          <p:attrName>style.visibility</p:attrName>
                                        </p:attrNameLst>
                                      </p:cBhvr>
                                      <p:to>
                                        <p:strVal val="visible"/>
                                      </p:to>
                                    </p:set>
                                    <p:animEffect transition="in" filter="fade">
                                      <p:cBhvr>
                                        <p:cTn id="7" dur="2000"/>
                                        <p:tgtEl>
                                          <p:spTgt spid="1049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9136"/>
                                        </p:tgtEl>
                                        <p:attrNameLst>
                                          <p:attrName>style.visibility</p:attrName>
                                        </p:attrNameLst>
                                      </p:cBhvr>
                                      <p:to>
                                        <p:strVal val="visible"/>
                                      </p:to>
                                    </p:set>
                                    <p:animEffect transition="in" filter="fade">
                                      <p:cBhvr>
                                        <p:cTn id="12" dur="500"/>
                                        <p:tgtEl>
                                          <p:spTgt spid="1049136"/>
                                        </p:tgtEl>
                                      </p:cBhvr>
                                    </p:animEffect>
                                  </p:childTnLst>
                                </p:cTn>
                              </p:par>
                              <p:par>
                                <p:cTn id="13" presetID="10" presetClass="entr" presetSubtype="0" fill="hold" nodeType="withEffect">
                                  <p:stCondLst>
                                    <p:cond delay="0"/>
                                  </p:stCondLst>
                                  <p:childTnLst>
                                    <p:set>
                                      <p:cBhvr>
                                        <p:cTn id="14" dur="1" fill="hold">
                                          <p:stCondLst>
                                            <p:cond delay="0"/>
                                          </p:stCondLst>
                                        </p:cTn>
                                        <p:tgtEl>
                                          <p:spTgt spid="2097182"/>
                                        </p:tgtEl>
                                        <p:attrNameLst>
                                          <p:attrName>style.visibility</p:attrName>
                                        </p:attrNameLst>
                                      </p:cBhvr>
                                      <p:to>
                                        <p:strVal val="visible"/>
                                      </p:to>
                                    </p:set>
                                    <p:animEffect transition="in" filter="fade">
                                      <p:cBhvr>
                                        <p:cTn id="15" dur="500"/>
                                        <p:tgtEl>
                                          <p:spTgt spid="20971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145"/>
                                        </p:tgtEl>
                                        <p:attrNameLst>
                                          <p:attrName>style.visibility</p:attrName>
                                        </p:attrNameLst>
                                      </p:cBhvr>
                                      <p:to>
                                        <p:strVal val="visible"/>
                                      </p:to>
                                    </p:set>
                                    <p:animEffect transition="in" filter="fade">
                                      <p:cBhvr>
                                        <p:cTn id="18" dur="500"/>
                                        <p:tgtEl>
                                          <p:spTgt spid="10491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nodeType="withEffect">
                                  <p:stCondLst>
                                    <p:cond delay="0"/>
                                  </p:stCondLst>
                                  <p:childTnLst>
                                    <p:set>
                                      <p:cBhvr>
                                        <p:cTn id="25" dur="1" fill="hold">
                                          <p:stCondLst>
                                            <p:cond delay="0"/>
                                          </p:stCondLst>
                                        </p:cTn>
                                        <p:tgtEl>
                                          <p:spTgt spid="3145758"/>
                                        </p:tgtEl>
                                        <p:attrNameLst>
                                          <p:attrName>style.visibility</p:attrName>
                                        </p:attrNameLst>
                                      </p:cBhvr>
                                      <p:to>
                                        <p:strVal val="visible"/>
                                      </p:to>
                                    </p:set>
                                    <p:animEffect transition="in" filter="fade">
                                      <p:cBhvr>
                                        <p:cTn id="26" dur="500"/>
                                        <p:tgtEl>
                                          <p:spTgt spid="31457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49141"/>
                                        </p:tgtEl>
                                        <p:attrNameLst>
                                          <p:attrName>style.visibility</p:attrName>
                                        </p:attrNameLst>
                                      </p:cBhvr>
                                      <p:to>
                                        <p:strVal val="visible"/>
                                      </p:to>
                                    </p:set>
                                    <p:animEffect transition="in" filter="fade">
                                      <p:cBhvr>
                                        <p:cTn id="29" dur="500"/>
                                        <p:tgtEl>
                                          <p:spTgt spid="10491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45759"/>
                                        </p:tgtEl>
                                        <p:attrNameLst>
                                          <p:attrName>style.visibility</p:attrName>
                                        </p:attrNameLst>
                                      </p:cBhvr>
                                      <p:to>
                                        <p:strVal val="visible"/>
                                      </p:to>
                                    </p:set>
                                    <p:animEffect transition="in" filter="fade">
                                      <p:cBhvr>
                                        <p:cTn id="34" dur="500"/>
                                        <p:tgtEl>
                                          <p:spTgt spid="3145759"/>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9142"/>
                                        </p:tgtEl>
                                        <p:attrNameLst>
                                          <p:attrName>style.visibility</p:attrName>
                                        </p:attrNameLst>
                                      </p:cBhvr>
                                      <p:to>
                                        <p:strVal val="visible"/>
                                      </p:to>
                                    </p:set>
                                    <p:animEffect transition="in" filter="fade">
                                      <p:cBhvr>
                                        <p:cTn id="40" dur="500"/>
                                        <p:tgtEl>
                                          <p:spTgt spid="10491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45760"/>
                                        </p:tgtEl>
                                        <p:attrNameLst>
                                          <p:attrName>style.visibility</p:attrName>
                                        </p:attrNameLst>
                                      </p:cBhvr>
                                      <p:to>
                                        <p:strVal val="visible"/>
                                      </p:to>
                                    </p:set>
                                    <p:animEffect transition="in" filter="fade">
                                      <p:cBhvr>
                                        <p:cTn id="45" dur="500"/>
                                        <p:tgtEl>
                                          <p:spTgt spid="3145760"/>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35" grpId="0"/>
      <p:bldP spid="1049136" grpId="0" animBg="1"/>
      <p:bldP spid="1049141" grpId="0"/>
      <p:bldP spid="1049142" grpId="0"/>
      <p:bldP spid="1049145"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049148" name="Google Shape;1135;p50"/>
          <p:cNvSpPr/>
          <p:nvPr/>
        </p:nvSpPr>
        <p:spPr>
          <a:xfrm>
            <a:off x="393539" y="718995"/>
            <a:ext cx="519394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smtClean="0">
                <a:solidFill>
                  <a:schemeClr val="accent1"/>
                </a:solidFill>
                <a:latin typeface="Arial" panose="020B0604020202020204"/>
                <a:ea typeface="Arial" panose="020B0604020202020204"/>
                <a:cs typeface="Arial" panose="020B0604020202020204"/>
                <a:sym typeface="Arial" panose="020B0604020202020204"/>
              </a:rPr>
              <a:t>4.  </a:t>
            </a: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Environnement logiciel </a:t>
            </a:r>
            <a:endParaRP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149" name="Google Shape;1136;p50"/>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194" name="Google Shape;1141;p50"/>
          <p:cNvGrpSpPr/>
          <p:nvPr/>
        </p:nvGrpSpPr>
        <p:grpSpPr>
          <a:xfrm>
            <a:off x="-104175" y="0"/>
            <a:ext cx="9248175" cy="652890"/>
            <a:chOff x="-104175" y="0"/>
            <a:chExt cx="9248175" cy="652890"/>
          </a:xfrm>
        </p:grpSpPr>
        <p:grpSp>
          <p:nvGrpSpPr>
            <p:cNvPr id="195" name="Google Shape;1142;p50"/>
            <p:cNvGrpSpPr/>
            <p:nvPr/>
          </p:nvGrpSpPr>
          <p:grpSpPr>
            <a:xfrm>
              <a:off x="0" y="0"/>
              <a:ext cx="9144000" cy="652890"/>
              <a:chOff x="0" y="0"/>
              <a:chExt cx="9144000" cy="652890"/>
            </a:xfrm>
          </p:grpSpPr>
          <p:grpSp>
            <p:nvGrpSpPr>
              <p:cNvPr id="196" name="Google Shape;1143;p50"/>
              <p:cNvGrpSpPr/>
              <p:nvPr/>
            </p:nvGrpSpPr>
            <p:grpSpPr>
              <a:xfrm>
                <a:off x="0" y="0"/>
                <a:ext cx="9144000" cy="652890"/>
                <a:chOff x="0" y="0"/>
                <a:chExt cx="9144000" cy="652890"/>
              </a:xfrm>
            </p:grpSpPr>
            <p:sp>
              <p:nvSpPr>
                <p:cNvPr id="1049150" name="Google Shape;1144;p50"/>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151" name="Google Shape;1145;p50"/>
                <p:cNvSpPr txBox="1"/>
                <p:nvPr/>
              </p:nvSpPr>
              <p:spPr>
                <a:xfrm>
                  <a:off x="1141796" y="1573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lang="fr-FR" sz="9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52" name="Google Shape;1146;p50"/>
                <p:cNvSpPr txBox="1"/>
                <p:nvPr/>
              </p:nvSpPr>
              <p:spPr>
                <a:xfrm>
                  <a:off x="4430025" y="0"/>
                  <a:ext cx="143670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i="0"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endParaRPr sz="1400" i="0" strike="noStrike" cap="none">
                    <a:solidFill>
                      <a:schemeClr val="accent6"/>
                    </a:solidFill>
                    <a:latin typeface="Arial" panose="020B0604020202020204"/>
                    <a:ea typeface="Arial" panose="020B0604020202020204"/>
                    <a:cs typeface="Arial" panose="020B0604020202020204"/>
                    <a:sym typeface="Arial" panose="020B0604020202020204"/>
                  </a:endParaRPr>
                </a:p>
              </p:txBody>
            </p:sp>
            <p:sp>
              <p:nvSpPr>
                <p:cNvPr id="1049153" name="Google Shape;1147;p50"/>
                <p:cNvSpPr txBox="1"/>
                <p:nvPr/>
              </p:nvSpPr>
              <p:spPr>
                <a:xfrm>
                  <a:off x="6011786"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54" name="Google Shape;1148;p50"/>
                <p:cNvSpPr txBox="1"/>
                <p:nvPr/>
              </p:nvSpPr>
              <p:spPr>
                <a:xfrm>
                  <a:off x="7649985" y="128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155" name="Google Shape;1149;p50"/>
              <p:cNvSpPr txBox="1"/>
              <p:nvPr/>
            </p:nvSpPr>
            <p:spPr>
              <a:xfrm>
                <a:off x="2872105" y="0"/>
                <a:ext cx="1557655" cy="5029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1"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156" name="Google Shape;1150;p50"/>
            <p:cNvSpPr txBox="1"/>
            <p:nvPr/>
          </p:nvSpPr>
          <p:spPr>
            <a:xfrm>
              <a:off x="-104175" y="128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83" name="Image 1" descr="logo-ros"/>
          <p:cNvPicPr>
            <a:picLocks noChangeAspect="1"/>
          </p:cNvPicPr>
          <p:nvPr/>
        </p:nvPicPr>
        <p:blipFill>
          <a:blip r:embed="rId1"/>
          <a:stretch>
            <a:fillRect/>
          </a:stretch>
        </p:blipFill>
        <p:spPr>
          <a:xfrm>
            <a:off x="331470" y="1858010"/>
            <a:ext cx="2515235" cy="1876425"/>
          </a:xfrm>
          <a:prstGeom prst="rect">
            <a:avLst/>
          </a:prstGeom>
          <a:ln>
            <a:solidFill>
              <a:schemeClr val="bg1"/>
            </a:solidFill>
          </a:ln>
        </p:spPr>
      </p:pic>
      <p:pic>
        <p:nvPicPr>
          <p:cNvPr id="2097184" name="Image 2" descr="logo_gazebo"/>
          <p:cNvPicPr>
            <a:picLocks noChangeAspect="1"/>
          </p:cNvPicPr>
          <p:nvPr/>
        </p:nvPicPr>
        <p:blipFill>
          <a:blip r:embed="rId2"/>
          <a:stretch>
            <a:fillRect/>
          </a:stretch>
        </p:blipFill>
        <p:spPr>
          <a:xfrm>
            <a:off x="3187700" y="1858010"/>
            <a:ext cx="2515235" cy="1876425"/>
          </a:xfrm>
          <a:prstGeom prst="rect">
            <a:avLst/>
          </a:prstGeom>
        </p:spPr>
      </p:pic>
      <p:pic>
        <p:nvPicPr>
          <p:cNvPr id="2097185" name="Image 3" descr="Rviz"/>
          <p:cNvPicPr>
            <a:picLocks noChangeAspect="1"/>
          </p:cNvPicPr>
          <p:nvPr/>
        </p:nvPicPr>
        <p:blipFill>
          <a:blip r:embed="rId3"/>
          <a:stretch>
            <a:fillRect/>
          </a:stretch>
        </p:blipFill>
        <p:spPr>
          <a:xfrm>
            <a:off x="6019800" y="1858010"/>
            <a:ext cx="2571750" cy="1876425"/>
          </a:xfrm>
          <a:prstGeom prst="rect">
            <a:avLst/>
          </a:prstGeom>
        </p:spPr>
      </p:pic>
      <p:sp>
        <p:nvSpPr>
          <p:cNvPr id="1049157" name="Zone de texte 4"/>
          <p:cNvSpPr txBox="1"/>
          <p:nvPr/>
        </p:nvSpPr>
        <p:spPr>
          <a:xfrm>
            <a:off x="365125" y="3858895"/>
            <a:ext cx="2506980" cy="521970"/>
          </a:xfrm>
          <a:prstGeom prst="rect">
            <a:avLst/>
          </a:prstGeom>
          <a:noFill/>
        </p:spPr>
        <p:txBody>
          <a:bodyPr wrap="square" rtlCol="0">
            <a:spAutoFit/>
          </a:bodyPr>
          <a:lstStyle/>
          <a:p>
            <a:r>
              <a:rPr lang="fr-FR" altLang="en-US"/>
              <a:t>ROS(Robot Operating System)</a:t>
            </a:r>
            <a:endParaRPr lang="fr-FR" altLang="en-US"/>
          </a:p>
        </p:txBody>
      </p:sp>
      <p:sp>
        <p:nvSpPr>
          <p:cNvPr id="1049158" name="Rectangle 5"/>
          <p:cNvSpPr/>
          <p:nvPr/>
        </p:nvSpPr>
        <p:spPr>
          <a:xfrm>
            <a:off x="341630" y="3858895"/>
            <a:ext cx="2506980" cy="59690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159" name="Rectangle 6"/>
          <p:cNvSpPr/>
          <p:nvPr/>
        </p:nvSpPr>
        <p:spPr>
          <a:xfrm>
            <a:off x="3187700" y="3858895"/>
            <a:ext cx="2506980" cy="59690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160" name="Rectangle 7"/>
          <p:cNvSpPr/>
          <p:nvPr/>
        </p:nvSpPr>
        <p:spPr>
          <a:xfrm>
            <a:off x="6033770" y="3858895"/>
            <a:ext cx="2545715" cy="59690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161" name="Zone de texte 8"/>
          <p:cNvSpPr txBox="1"/>
          <p:nvPr/>
        </p:nvSpPr>
        <p:spPr>
          <a:xfrm>
            <a:off x="3828415" y="3966845"/>
            <a:ext cx="2506980" cy="306705"/>
          </a:xfrm>
          <a:prstGeom prst="rect">
            <a:avLst/>
          </a:prstGeom>
          <a:noFill/>
        </p:spPr>
        <p:txBody>
          <a:bodyPr wrap="square" rtlCol="0">
            <a:spAutoFit/>
          </a:bodyPr>
          <a:lstStyle/>
          <a:p>
            <a:r>
              <a:rPr lang="fr-FR" altLang="en-US"/>
              <a:t>Gazebo</a:t>
            </a:r>
            <a:endParaRPr lang="fr-FR" altLang="en-US"/>
          </a:p>
        </p:txBody>
      </p:sp>
      <p:sp>
        <p:nvSpPr>
          <p:cNvPr id="1049162" name="Zone de texte 9"/>
          <p:cNvSpPr txBox="1"/>
          <p:nvPr/>
        </p:nvSpPr>
        <p:spPr>
          <a:xfrm>
            <a:off x="6884035" y="3933825"/>
            <a:ext cx="2506980" cy="306705"/>
          </a:xfrm>
          <a:prstGeom prst="rect">
            <a:avLst/>
          </a:prstGeom>
          <a:noFill/>
        </p:spPr>
        <p:txBody>
          <a:bodyPr wrap="square" rtlCol="0">
            <a:spAutoFit/>
          </a:bodyPr>
          <a:lstStyle/>
          <a:p>
            <a:r>
              <a:rPr lang="fr-FR" altLang="en-US"/>
              <a:t>RViz</a:t>
            </a:r>
            <a:endParaRPr lang="fr-F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148"/>
                                        </p:tgtEl>
                                        <p:attrNameLst>
                                          <p:attrName>style.visibility</p:attrName>
                                        </p:attrNameLst>
                                      </p:cBhvr>
                                      <p:to>
                                        <p:strVal val="visible"/>
                                      </p:to>
                                    </p:set>
                                    <p:animEffect transition="in" filter="fade">
                                      <p:cBhvr>
                                        <p:cTn id="7" dur="500"/>
                                        <p:tgtEl>
                                          <p:spTgt spid="1049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183"/>
                                        </p:tgtEl>
                                        <p:attrNameLst>
                                          <p:attrName>style.visibility</p:attrName>
                                        </p:attrNameLst>
                                      </p:cBhvr>
                                      <p:to>
                                        <p:strVal val="visible"/>
                                      </p:to>
                                    </p:set>
                                    <p:animEffect transition="in" filter="fade">
                                      <p:cBhvr>
                                        <p:cTn id="12" dur="500"/>
                                        <p:tgtEl>
                                          <p:spTgt spid="209718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49157"/>
                                        </p:tgtEl>
                                        <p:attrNameLst>
                                          <p:attrName>style.visibility</p:attrName>
                                        </p:attrNameLst>
                                      </p:cBhvr>
                                      <p:to>
                                        <p:strVal val="visible"/>
                                      </p:to>
                                    </p:set>
                                    <p:animEffect transition="in" filter="fade">
                                      <p:cBhvr>
                                        <p:cTn id="15" dur="500"/>
                                        <p:tgtEl>
                                          <p:spTgt spid="10491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158"/>
                                        </p:tgtEl>
                                        <p:attrNameLst>
                                          <p:attrName>style.visibility</p:attrName>
                                        </p:attrNameLst>
                                      </p:cBhvr>
                                      <p:to>
                                        <p:strVal val="visible"/>
                                      </p:to>
                                    </p:set>
                                    <p:animEffect transition="in" filter="fade">
                                      <p:cBhvr>
                                        <p:cTn id="18" dur="500"/>
                                        <p:tgtEl>
                                          <p:spTgt spid="10491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97184"/>
                                        </p:tgtEl>
                                        <p:attrNameLst>
                                          <p:attrName>style.visibility</p:attrName>
                                        </p:attrNameLst>
                                      </p:cBhvr>
                                      <p:to>
                                        <p:strVal val="visible"/>
                                      </p:to>
                                    </p:set>
                                    <p:animEffect transition="in" filter="fade">
                                      <p:cBhvr>
                                        <p:cTn id="23" dur="500"/>
                                        <p:tgtEl>
                                          <p:spTgt spid="209718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49161"/>
                                        </p:tgtEl>
                                        <p:attrNameLst>
                                          <p:attrName>style.visibility</p:attrName>
                                        </p:attrNameLst>
                                      </p:cBhvr>
                                      <p:to>
                                        <p:strVal val="visible"/>
                                      </p:to>
                                    </p:set>
                                    <p:animEffect transition="in" filter="fade">
                                      <p:cBhvr>
                                        <p:cTn id="26" dur="500"/>
                                        <p:tgtEl>
                                          <p:spTgt spid="10491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49159"/>
                                        </p:tgtEl>
                                        <p:attrNameLst>
                                          <p:attrName>style.visibility</p:attrName>
                                        </p:attrNameLst>
                                      </p:cBhvr>
                                      <p:to>
                                        <p:strVal val="visible"/>
                                      </p:to>
                                    </p:set>
                                    <p:animEffect transition="in" filter="fade">
                                      <p:cBhvr>
                                        <p:cTn id="29" dur="500"/>
                                        <p:tgtEl>
                                          <p:spTgt spid="10491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97185"/>
                                        </p:tgtEl>
                                        <p:attrNameLst>
                                          <p:attrName>style.visibility</p:attrName>
                                        </p:attrNameLst>
                                      </p:cBhvr>
                                      <p:to>
                                        <p:strVal val="visible"/>
                                      </p:to>
                                    </p:set>
                                    <p:animEffect transition="in" filter="fade">
                                      <p:cBhvr>
                                        <p:cTn id="34" dur="2000"/>
                                        <p:tgtEl>
                                          <p:spTgt spid="20971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49162"/>
                                        </p:tgtEl>
                                        <p:attrNameLst>
                                          <p:attrName>style.visibility</p:attrName>
                                        </p:attrNameLst>
                                      </p:cBhvr>
                                      <p:to>
                                        <p:strVal val="visible"/>
                                      </p:to>
                                    </p:set>
                                    <p:animEffect transition="in" filter="fade">
                                      <p:cBhvr>
                                        <p:cTn id="37" dur="500"/>
                                        <p:tgtEl>
                                          <p:spTgt spid="10491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9160"/>
                                        </p:tgtEl>
                                        <p:attrNameLst>
                                          <p:attrName>style.visibility</p:attrName>
                                        </p:attrNameLst>
                                      </p:cBhvr>
                                      <p:to>
                                        <p:strVal val="visible"/>
                                      </p:to>
                                    </p:set>
                                    <p:animEffect transition="in" filter="fade">
                                      <p:cBhvr>
                                        <p:cTn id="40" dur="500"/>
                                        <p:tgtEl>
                                          <p:spTgt spid="104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48" grpId="0"/>
      <p:bldP spid="1049157" grpId="0"/>
      <p:bldP spid="1049158" grpId="0" animBg="1"/>
      <p:bldP spid="1049159" grpId="0" animBg="1"/>
      <p:bldP spid="1049160" grpId="0" animBg="1"/>
      <p:bldP spid="1049161" grpId="0"/>
      <p:bldP spid="10491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1049165" name="Google Shape;986;p13"/>
          <p:cNvSpPr txBox="1"/>
          <p:nvPr/>
        </p:nvSpPr>
        <p:spPr>
          <a:xfrm>
            <a:off x="1204700" y="733300"/>
            <a:ext cx="793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166" name="Google Shape;987;p13"/>
          <p:cNvSpPr txBox="1"/>
          <p:nvPr/>
        </p:nvSpPr>
        <p:spPr>
          <a:xfrm>
            <a:off x="911375" y="1435150"/>
            <a:ext cx="639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00" name="Google Shape;988;p13"/>
          <p:cNvGrpSpPr/>
          <p:nvPr/>
        </p:nvGrpSpPr>
        <p:grpSpPr>
          <a:xfrm>
            <a:off x="994097" y="438449"/>
            <a:ext cx="7731900" cy="3571608"/>
            <a:chOff x="944747" y="427374"/>
            <a:chExt cx="7731900" cy="3571608"/>
          </a:xfrm>
        </p:grpSpPr>
        <p:sp>
          <p:nvSpPr>
            <p:cNvPr id="1049167" name="Google Shape;989;p13"/>
            <p:cNvSpPr txBox="1"/>
            <p:nvPr/>
          </p:nvSpPr>
          <p:spPr>
            <a:xfrm>
              <a:off x="944747" y="2854712"/>
              <a:ext cx="7731900" cy="1144270"/>
            </a:xfrm>
            <a:prstGeom prst="rect">
              <a:avLst/>
            </a:prstGeom>
            <a:noFill/>
            <a:ln>
              <a:noFill/>
            </a:ln>
          </p:spPr>
          <p:txBody>
            <a:bodyPr spcFirstLastPara="1" wrap="square" lIns="68575" tIns="34275" rIns="68575" bIns="34275" anchor="t" anchorCtr="0">
              <a:spAutoFit/>
            </a:bodyPr>
            <a:lstStyle/>
            <a:p>
              <a:pPr marL="0" marR="0" lvl="0" indent="0" algn="ctr" rtl="0">
                <a:lnSpc>
                  <a:spcPct val="125000"/>
                </a:lnSpc>
                <a:spcBef>
                  <a:spcPts val="0"/>
                </a:spcBef>
                <a:spcAft>
                  <a:spcPts val="0"/>
                </a:spcAft>
                <a:buClr>
                  <a:srgbClr val="000000"/>
                </a:buClr>
                <a:buSzPts val="2800"/>
                <a:buFont typeface="Arial" panose="020B0604020202020204"/>
                <a:buNone/>
              </a:pPr>
              <a:r>
                <a:rPr lang="fr-FR" sz="2800" b="1" dirty="0">
                  <a:latin typeface="Microsoft YaHei" panose="020B0503020204020204" charset="-122"/>
                  <a:ea typeface="Microsoft YaHei" panose="020B0503020204020204" charset="-122"/>
                  <a:sym typeface="Microsoft YaHei" panose="020B0503020204020204" charset="-122"/>
                </a:rPr>
                <a:t>Algorithmes intelligents pour </a:t>
              </a:r>
              <a:endParaRPr lang="fr-FR" sz="2800" b="1" dirty="0" smtClean="0">
                <a:latin typeface="Microsoft YaHei" panose="020B0503020204020204" charset="-122"/>
                <a:ea typeface="Microsoft YaHei" panose="020B0503020204020204" charset="-122"/>
                <a:sym typeface="Microsoft YaHei" panose="020B0503020204020204" charset="-122"/>
              </a:endParaRPr>
            </a:p>
            <a:p>
              <a:pPr marL="0" marR="0" lvl="0" indent="0" algn="ctr" rtl="0">
                <a:lnSpc>
                  <a:spcPct val="125000"/>
                </a:lnSpc>
                <a:spcBef>
                  <a:spcPts val="0"/>
                </a:spcBef>
                <a:spcAft>
                  <a:spcPts val="0"/>
                </a:spcAft>
                <a:buClr>
                  <a:srgbClr val="000000"/>
                </a:buClr>
                <a:buSzPts val="2800"/>
                <a:buFont typeface="Arial" panose="020B0604020202020204"/>
                <a:buNone/>
              </a:pPr>
              <a:r>
                <a:rPr lang="fr-FR" sz="2800" b="1" i="0" u="none" strike="noStrike" cap="none" dirty="0" smtClean="0">
                  <a:solidFill>
                    <a:srgbClr val="000000"/>
                  </a:solidFill>
                  <a:latin typeface="Microsoft YaHei" panose="020B0503020204020204" charset="-122"/>
                  <a:ea typeface="Microsoft YaHei" panose="020B0503020204020204" charset="-122"/>
                  <a:cs typeface="Arial" panose="020B0604020202020204"/>
                  <a:sym typeface="Microsoft YaHei" panose="020B0503020204020204" charset="-122"/>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168" name="Google Shape;990;p13"/>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169" name="Google Shape;991;p13"/>
            <p:cNvSpPr/>
            <p:nvPr/>
          </p:nvSpPr>
          <p:spPr>
            <a:xfrm rot="10800000" flipH="1">
              <a:off x="3454416" y="9884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170" name="Google Shape;992;p13"/>
            <p:cNvSpPr txBox="1"/>
            <p:nvPr/>
          </p:nvSpPr>
          <p:spPr>
            <a:xfrm>
              <a:off x="4240668" y="1390800"/>
              <a:ext cx="5202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3</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62" name="Google Shape;993;p13"/>
            <p:cNvCxnSpPr/>
            <p:nvPr/>
          </p:nvCxnSpPr>
          <p:spPr>
            <a:xfrm>
              <a:off x="1146764" y="2976247"/>
              <a:ext cx="7154400" cy="300"/>
            </a:xfrm>
            <a:prstGeom prst="straightConnector1">
              <a:avLst/>
            </a:prstGeom>
            <a:noFill/>
            <a:ln w="9525" cap="flat" cmpd="sng">
              <a:solidFill>
                <a:srgbClr val="262626"/>
              </a:solidFill>
              <a:prstDash val="dash"/>
              <a:miter lim="800000"/>
              <a:headEnd type="none" w="sm" len="sm"/>
              <a:tailEnd type="none" w="sm" len="sm"/>
            </a:ln>
          </p:spPr>
        </p:cxnSp>
        <p:cxnSp>
          <p:nvCxnSpPr>
            <p:cNvPr id="3145763" name="Google Shape;994;p13"/>
            <p:cNvCxnSpPr/>
            <p:nvPr/>
          </p:nvCxnSpPr>
          <p:spPr>
            <a:xfrm rot="10800000" flipH="1">
              <a:off x="1197340" y="3920229"/>
              <a:ext cx="7098300" cy="19800"/>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1049173" name="Google Shape;999;p14"/>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9174" name="Google Shape;1001;p14"/>
          <p:cNvSpPr/>
          <p:nvPr/>
        </p:nvSpPr>
        <p:spPr>
          <a:xfrm>
            <a:off x="220893" y="737716"/>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 Apprentissage automatique</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204" name="Google Shape;1002;p14"/>
          <p:cNvGrpSpPr/>
          <p:nvPr/>
        </p:nvGrpSpPr>
        <p:grpSpPr>
          <a:xfrm>
            <a:off x="-19685" y="-138"/>
            <a:ext cx="9163685" cy="673873"/>
            <a:chOff x="-19685" y="-138"/>
            <a:chExt cx="9163685" cy="673873"/>
          </a:xfrm>
        </p:grpSpPr>
        <p:grpSp>
          <p:nvGrpSpPr>
            <p:cNvPr id="205" name="Google Shape;1003;p14"/>
            <p:cNvGrpSpPr/>
            <p:nvPr/>
          </p:nvGrpSpPr>
          <p:grpSpPr>
            <a:xfrm>
              <a:off x="0" y="-138"/>
              <a:ext cx="9144000" cy="673873"/>
              <a:chOff x="0" y="-138"/>
              <a:chExt cx="9144000" cy="673873"/>
            </a:xfrm>
          </p:grpSpPr>
          <p:grpSp>
            <p:nvGrpSpPr>
              <p:cNvPr id="206" name="Google Shape;1004;p14"/>
              <p:cNvGrpSpPr/>
              <p:nvPr/>
            </p:nvGrpSpPr>
            <p:grpSpPr>
              <a:xfrm>
                <a:off x="0" y="-138"/>
                <a:ext cx="9144000" cy="640328"/>
                <a:chOff x="0" y="-138"/>
                <a:chExt cx="9144000" cy="640328"/>
              </a:xfrm>
            </p:grpSpPr>
            <p:sp>
              <p:nvSpPr>
                <p:cNvPr id="1049175" name="Google Shape;1005;p14"/>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176" name="Google Shape;1006;p14"/>
                <p:cNvSpPr txBox="1"/>
                <p:nvPr/>
              </p:nvSpPr>
              <p:spPr>
                <a:xfrm>
                  <a:off x="1352831" y="-138"/>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sym typeface="Fira Sans Extra Condensed Medium" panose="020B0603050000020004"/>
                    </a:rPr>
                    <a:t>Les robots autonomes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9177" name="Google Shape;1007;p14"/>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78" name="Google Shape;1008;p14"/>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179" name="Google Shape;1009;p14"/>
                <p:cNvSpPr txBox="1"/>
                <p:nvPr/>
              </p:nvSpPr>
              <p:spPr>
                <a:xfrm>
                  <a:off x="769271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180" name="Google Shape;1010;p14"/>
              <p:cNvSpPr txBox="1"/>
              <p:nvPr/>
            </p:nvSpPr>
            <p:spPr>
              <a:xfrm>
                <a:off x="3034223" y="0"/>
                <a:ext cx="1784267" cy="6737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u="sng" dirty="0">
                    <a:solidFill>
                      <a:schemeClr val="accent1"/>
                    </a:solidFill>
                    <a:latin typeface="Fira Sans Extra Condensed Medium" panose="020B0603050000020004"/>
                    <a:sym typeface="Fira Sans Extra Condensed Medium" panose="020B0603050000020004"/>
                  </a:rPr>
                  <a:t>Algorithmes intelligents pour </a:t>
                </a:r>
                <a:endParaRPr lang="fr-FR" sz="1000" b="1" u="sng" dirty="0">
                  <a:solidFill>
                    <a:schemeClr val="accent1"/>
                  </a:solidFill>
                  <a:latin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1000"/>
                  <a:buFont typeface="Arial" panose="020B0604020202020204"/>
                  <a:buNone/>
                </a:pPr>
                <a:r>
                  <a:rPr lang="fr-FR" sz="1000" b="1" u="sng" dirty="0">
                    <a:solidFill>
                      <a:schemeClr val="accent1"/>
                    </a:solidFill>
                    <a:latin typeface="Fira Sans Extra Condensed Medium" panose="020B0603050000020004"/>
                    <a:sym typeface="Fira Sans Extra Condensed Medium" panose="020B0603050000020004"/>
                  </a:rPr>
                  <a:t>les robots</a:t>
                </a:r>
                <a:endParaRPr sz="1400" b="1"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181" name="Google Shape;1011;p14"/>
            <p:cNvSpPr txBox="1"/>
            <p:nvPr/>
          </p:nvSpPr>
          <p:spPr>
            <a:xfrm>
              <a:off x="-19685"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049182" name="Rectangle 1"/>
          <p:cNvSpPr/>
          <p:nvPr/>
        </p:nvSpPr>
        <p:spPr>
          <a:xfrm>
            <a:off x="294005" y="1984375"/>
            <a:ext cx="2496820" cy="181229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183" name="Rectangle 2"/>
          <p:cNvSpPr/>
          <p:nvPr/>
        </p:nvSpPr>
        <p:spPr>
          <a:xfrm>
            <a:off x="407035" y="2105025"/>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84" name="Zone de texte 4"/>
          <p:cNvSpPr txBox="1"/>
          <p:nvPr/>
        </p:nvSpPr>
        <p:spPr>
          <a:xfrm>
            <a:off x="300355" y="3797300"/>
            <a:ext cx="2497455" cy="703580"/>
          </a:xfrm>
          <a:prstGeom prst="rect">
            <a:avLst/>
          </a:prstGeom>
          <a:noFill/>
        </p:spPr>
        <p:txBody>
          <a:bodyPr wrap="square" rtlCol="0">
            <a:noAutofit/>
            <a:scene3d>
              <a:camera prst="orthographicFront"/>
              <a:lightRig rig="threePt" dir="t"/>
            </a:scene3d>
          </a:bodyPr>
          <a:lstStyle/>
          <a:p>
            <a:r>
              <a:rPr lang="fr-FR" alt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Apprentissage supervisé</a:t>
            </a:r>
            <a:endParaRPr lang="fr-FR" alt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049185" name="Rectangle 5"/>
          <p:cNvSpPr/>
          <p:nvPr/>
        </p:nvSpPr>
        <p:spPr>
          <a:xfrm>
            <a:off x="3027045" y="3797300"/>
            <a:ext cx="2503805" cy="429895"/>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186" name="Rectangle 6"/>
          <p:cNvSpPr/>
          <p:nvPr/>
        </p:nvSpPr>
        <p:spPr>
          <a:xfrm>
            <a:off x="814070" y="2105025"/>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87" name="Rectangle 7"/>
          <p:cNvSpPr/>
          <p:nvPr/>
        </p:nvSpPr>
        <p:spPr>
          <a:xfrm>
            <a:off x="609600" y="2357755"/>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88" name="Rectangle 8"/>
          <p:cNvSpPr/>
          <p:nvPr/>
        </p:nvSpPr>
        <p:spPr>
          <a:xfrm>
            <a:off x="459105" y="2734945"/>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89" name="Rectangle 9"/>
          <p:cNvSpPr/>
          <p:nvPr/>
        </p:nvSpPr>
        <p:spPr>
          <a:xfrm>
            <a:off x="833755" y="2706370"/>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90" name="Triangle isocèle 10"/>
          <p:cNvSpPr/>
          <p:nvPr/>
        </p:nvSpPr>
        <p:spPr>
          <a:xfrm rot="10800000" flipV="1">
            <a:off x="2049145" y="2718435"/>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1" name="Triangle isocèle 11"/>
          <p:cNvSpPr/>
          <p:nvPr/>
        </p:nvSpPr>
        <p:spPr>
          <a:xfrm rot="10080000" flipV="1">
            <a:off x="2042795" y="2296160"/>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2" name="Triangle isocèle 12"/>
          <p:cNvSpPr/>
          <p:nvPr/>
        </p:nvSpPr>
        <p:spPr>
          <a:xfrm rot="10800000" flipV="1">
            <a:off x="1269365" y="3392170"/>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3" name="Triangle isocèle 13"/>
          <p:cNvSpPr/>
          <p:nvPr/>
        </p:nvSpPr>
        <p:spPr>
          <a:xfrm rot="10800000" flipV="1">
            <a:off x="1612900" y="3049905"/>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4" name="Triangle isocèle 14"/>
          <p:cNvSpPr/>
          <p:nvPr/>
        </p:nvSpPr>
        <p:spPr>
          <a:xfrm rot="10800000" flipV="1">
            <a:off x="2085340" y="3102610"/>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5" name="Rectangle 16"/>
          <p:cNvSpPr/>
          <p:nvPr/>
        </p:nvSpPr>
        <p:spPr>
          <a:xfrm>
            <a:off x="707390" y="2983230"/>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96" name="Rectangle 17"/>
          <p:cNvSpPr/>
          <p:nvPr/>
        </p:nvSpPr>
        <p:spPr>
          <a:xfrm>
            <a:off x="459105" y="3228975"/>
            <a:ext cx="202565" cy="187960"/>
          </a:xfrm>
          <a:prstGeom prst="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sp>
        <p:nvSpPr>
          <p:cNvPr id="1049197" name="Triangle isocèle 20"/>
          <p:cNvSpPr/>
          <p:nvPr/>
        </p:nvSpPr>
        <p:spPr>
          <a:xfrm rot="10800000" flipV="1">
            <a:off x="1750695" y="3420745"/>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8" name="Triangle isocèle 21"/>
          <p:cNvSpPr/>
          <p:nvPr/>
        </p:nvSpPr>
        <p:spPr>
          <a:xfrm rot="10800000" flipV="1">
            <a:off x="2315845" y="3392170"/>
            <a:ext cx="401955" cy="309245"/>
          </a:xfrm>
          <a:prstGeom prst="triangle">
            <a:avLst>
              <a:gd name="adj" fmla="val 50000"/>
            </a:avLst>
          </a:prstGeom>
        </p:spPr>
        <p:style>
          <a:lnRef idx="2">
            <a:schemeClr val="lt1"/>
          </a:lnRef>
          <a:fillRef idx="1">
            <a:schemeClr val="accent3"/>
          </a:fillRef>
          <a:effectRef idx="1">
            <a:schemeClr val="accent3"/>
          </a:effectRef>
          <a:fontRef idx="minor">
            <a:schemeClr val="dk1"/>
          </a:fontRef>
        </p:style>
        <p:txBody>
          <a:bodyPr rtlCol="0" anchor="ctr"/>
          <a:lstStyle/>
          <a:p>
            <a:pPr algn="ctr"/>
            <a:endParaRPr lang="fr-FR" altLang="en-US"/>
          </a:p>
        </p:txBody>
      </p:sp>
      <p:sp>
        <p:nvSpPr>
          <p:cNvPr id="1049199" name="Bouton d'action : Aide 25"/>
          <p:cNvSpPr/>
          <p:nvPr/>
        </p:nvSpPr>
        <p:spPr>
          <a:xfrm>
            <a:off x="1270635" y="2612390"/>
            <a:ext cx="342265" cy="310515"/>
          </a:xfrm>
          <a:prstGeom prst="actionButtonHelp">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fr-FR" altLang="en-US"/>
          </a:p>
        </p:txBody>
      </p:sp>
      <p:cxnSp>
        <p:nvCxnSpPr>
          <p:cNvPr id="3145764" name="Connecteur droit avec flèche 29"/>
          <p:cNvCxnSpPr/>
          <p:nvPr/>
        </p:nvCxnSpPr>
        <p:spPr>
          <a:xfrm flipH="1" flipV="1">
            <a:off x="829310" y="2418715"/>
            <a:ext cx="437515" cy="1987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45765" name="Connecteur droit avec flèche 30"/>
          <p:cNvCxnSpPr/>
          <p:nvPr/>
        </p:nvCxnSpPr>
        <p:spPr>
          <a:xfrm flipV="1">
            <a:off x="1612900" y="2482850"/>
            <a:ext cx="539750" cy="129540"/>
          </a:xfrm>
          <a:prstGeom prst="straightConnector1">
            <a:avLst/>
          </a:prstGeom>
          <a:ln>
            <a:tailEnd type="arrow" w="med" len="med"/>
          </a:ln>
        </p:spPr>
        <p:style>
          <a:lnRef idx="2">
            <a:schemeClr val="accent3"/>
          </a:lnRef>
          <a:fillRef idx="0">
            <a:srgbClr val="FFFFFF"/>
          </a:fillRef>
          <a:effectRef idx="0">
            <a:srgbClr val="FFFFFF"/>
          </a:effectRef>
          <a:fontRef idx="minor">
            <a:schemeClr val="tx1"/>
          </a:fontRef>
        </p:style>
      </p:cxnSp>
      <p:sp>
        <p:nvSpPr>
          <p:cNvPr id="1049200" name="Rectangle 31"/>
          <p:cNvSpPr/>
          <p:nvPr/>
        </p:nvSpPr>
        <p:spPr>
          <a:xfrm>
            <a:off x="3034030" y="1985010"/>
            <a:ext cx="2496820" cy="181229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01" name="Zone de texte 32"/>
          <p:cNvSpPr txBox="1"/>
          <p:nvPr/>
        </p:nvSpPr>
        <p:spPr>
          <a:xfrm>
            <a:off x="5804535" y="3791585"/>
            <a:ext cx="2493010" cy="429895"/>
          </a:xfrm>
          <a:prstGeom prst="rect">
            <a:avLst/>
          </a:prstGeom>
          <a:noFill/>
        </p:spPr>
        <p:txBody>
          <a:bodyPr wrap="square" rtlCol="0">
            <a:noAutofit/>
            <a:scene3d>
              <a:camera prst="orthographicFront"/>
              <a:lightRig rig="threePt" dir="t"/>
            </a:scene3d>
          </a:bodyPr>
          <a:lstStyle/>
          <a:p>
            <a:r>
              <a:rPr lang="fr-FR" alt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Apprentissage par renforcement</a:t>
            </a:r>
            <a:endParaRPr lang="fr-FR" altLang="en-US" sz="12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049202" name="Rectangle 33"/>
          <p:cNvSpPr/>
          <p:nvPr/>
        </p:nvSpPr>
        <p:spPr>
          <a:xfrm>
            <a:off x="294005" y="3791585"/>
            <a:ext cx="2503805" cy="429895"/>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03" name="Rectangle 34"/>
          <p:cNvSpPr/>
          <p:nvPr/>
        </p:nvSpPr>
        <p:spPr>
          <a:xfrm>
            <a:off x="5803265" y="3791585"/>
            <a:ext cx="2811780" cy="429895"/>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04" name="Rectangle 35"/>
          <p:cNvSpPr/>
          <p:nvPr/>
        </p:nvSpPr>
        <p:spPr>
          <a:xfrm>
            <a:off x="5803900" y="1979295"/>
            <a:ext cx="2810510" cy="1812290"/>
          </a:xfrm>
          <a:prstGeom prst="rect">
            <a:avLst/>
          </a:prstGeom>
          <a:ln w="9525" cap="flat" cmpd="sng" algn="ctr">
            <a:solidFill>
              <a:schemeClr val="accent1"/>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05" name="Zone de texte 38"/>
          <p:cNvSpPr txBox="1"/>
          <p:nvPr/>
        </p:nvSpPr>
        <p:spPr>
          <a:xfrm>
            <a:off x="3034030" y="3803015"/>
            <a:ext cx="2482850" cy="275590"/>
          </a:xfrm>
          <a:prstGeom prst="rect">
            <a:avLst/>
          </a:prstGeom>
          <a:noFill/>
        </p:spPr>
        <p:txBody>
          <a:bodyPr wrap="square" rtlCol="0">
            <a:spAutoFit/>
            <a:scene3d>
              <a:camera prst="orthographicFront"/>
              <a:lightRig rig="threePt" dir="t"/>
            </a:scene3d>
          </a:bodyPr>
          <a:lstStyle/>
          <a:p>
            <a:r>
              <a:rPr lang="fr-FR" altLang="en-US" sz="12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Apprentissage non supervisé</a:t>
            </a:r>
            <a:endParaRPr lang="fr-FR" altLang="en-US" sz="120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049206" name="Ellipse 39"/>
          <p:cNvSpPr/>
          <p:nvPr/>
        </p:nvSpPr>
        <p:spPr>
          <a:xfrm>
            <a:off x="3150235" y="2113915"/>
            <a:ext cx="1034415" cy="1035050"/>
          </a:xfrm>
          <a:prstGeom prst="ellipse">
            <a:avLst/>
          </a:prstGeom>
        </p:spPr>
        <p:style>
          <a:lnRef idx="2">
            <a:schemeClr val="accent1"/>
          </a:lnRef>
          <a:fillRef idx="2">
            <a:schemeClr val="accent1"/>
          </a:fillRef>
          <a:effectRef idx="0">
            <a:srgbClr val="FFFFFF"/>
          </a:effectRef>
          <a:fontRef idx="minor">
            <a:schemeClr val="lt1"/>
          </a:fontRef>
        </p:style>
        <p:txBody>
          <a:bodyPr rtlCol="0" anchor="ctr"/>
          <a:lstStyle/>
          <a:p>
            <a:pPr algn="ctr"/>
            <a:endParaRPr lang="fr-FR" altLang="en-US"/>
          </a:p>
        </p:txBody>
      </p:sp>
      <p:sp>
        <p:nvSpPr>
          <p:cNvPr id="1049207" name="Ellipse 40"/>
          <p:cNvSpPr/>
          <p:nvPr/>
        </p:nvSpPr>
        <p:spPr>
          <a:xfrm>
            <a:off x="4302760" y="2649220"/>
            <a:ext cx="1034415" cy="1035050"/>
          </a:xfrm>
          <a:prstGeom prst="ellipse">
            <a:avLst/>
          </a:prstGeom>
        </p:spPr>
        <p:style>
          <a:lnRef idx="2">
            <a:schemeClr val="accent1"/>
          </a:lnRef>
          <a:fillRef idx="2">
            <a:schemeClr val="accent1"/>
          </a:fillRef>
          <a:effectRef idx="0">
            <a:srgbClr val="FFFFFF"/>
          </a:effectRef>
          <a:fontRef idx="minor">
            <a:schemeClr val="lt1"/>
          </a:fontRef>
        </p:style>
        <p:txBody>
          <a:bodyPr rtlCol="0" anchor="ctr"/>
          <a:lstStyle/>
          <a:p>
            <a:pPr algn="ctr"/>
            <a:endParaRPr lang="fr-FR" altLang="en-US"/>
          </a:p>
        </p:txBody>
      </p:sp>
      <p:sp>
        <p:nvSpPr>
          <p:cNvPr id="1049208" name="Rectangle à coins arrondi 41"/>
          <p:cNvSpPr/>
          <p:nvPr/>
        </p:nvSpPr>
        <p:spPr>
          <a:xfrm>
            <a:off x="3310890" y="2336800"/>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09" name="Rectangle à coins arrondi 42"/>
          <p:cNvSpPr/>
          <p:nvPr/>
        </p:nvSpPr>
        <p:spPr>
          <a:xfrm>
            <a:off x="3517900" y="2551430"/>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0" name="Rectangle à coins arrondi 43"/>
          <p:cNvSpPr/>
          <p:nvPr/>
        </p:nvSpPr>
        <p:spPr>
          <a:xfrm>
            <a:off x="3820160" y="2702560"/>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1" name="Rectangle à coins arrondi 44"/>
          <p:cNvSpPr/>
          <p:nvPr/>
        </p:nvSpPr>
        <p:spPr>
          <a:xfrm>
            <a:off x="3517900" y="2837815"/>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2" name="Rectangle à coins arrondi 45"/>
          <p:cNvSpPr/>
          <p:nvPr/>
        </p:nvSpPr>
        <p:spPr>
          <a:xfrm>
            <a:off x="3644900" y="2336800"/>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3" name="Rectangle à coins arrondi 46"/>
          <p:cNvSpPr/>
          <p:nvPr/>
        </p:nvSpPr>
        <p:spPr>
          <a:xfrm>
            <a:off x="3230880" y="2614930"/>
            <a:ext cx="207010" cy="151130"/>
          </a:xfrm>
          <a:prstGeom prst="round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4" name="Losange 47"/>
          <p:cNvSpPr/>
          <p:nvPr/>
        </p:nvSpPr>
        <p:spPr>
          <a:xfrm>
            <a:off x="4503420" y="286194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5" name="Losange 48"/>
          <p:cNvSpPr/>
          <p:nvPr/>
        </p:nvSpPr>
        <p:spPr>
          <a:xfrm>
            <a:off x="4375785" y="314896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6" name="Losange 49"/>
          <p:cNvSpPr/>
          <p:nvPr/>
        </p:nvSpPr>
        <p:spPr>
          <a:xfrm>
            <a:off x="4813300" y="2842260"/>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7" name="Losange 50"/>
          <p:cNvSpPr/>
          <p:nvPr/>
        </p:nvSpPr>
        <p:spPr>
          <a:xfrm>
            <a:off x="4630420" y="310832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8" name="Losange 51"/>
          <p:cNvSpPr/>
          <p:nvPr/>
        </p:nvSpPr>
        <p:spPr>
          <a:xfrm>
            <a:off x="4929505" y="304355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19" name="Losange 52"/>
          <p:cNvSpPr/>
          <p:nvPr/>
        </p:nvSpPr>
        <p:spPr>
          <a:xfrm>
            <a:off x="4528820" y="336486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20" name="Losange 53"/>
          <p:cNvSpPr/>
          <p:nvPr/>
        </p:nvSpPr>
        <p:spPr>
          <a:xfrm>
            <a:off x="4813300" y="3299460"/>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21" name="Losange 54"/>
          <p:cNvSpPr/>
          <p:nvPr/>
        </p:nvSpPr>
        <p:spPr>
          <a:xfrm>
            <a:off x="5044440" y="3235325"/>
            <a:ext cx="182880" cy="191135"/>
          </a:xfrm>
          <a:prstGeom prst="diamond">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22" name="Rectangle 55"/>
          <p:cNvSpPr/>
          <p:nvPr/>
        </p:nvSpPr>
        <p:spPr>
          <a:xfrm>
            <a:off x="6624320" y="3223895"/>
            <a:ext cx="1250315" cy="374015"/>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23" name="Rectangle 56"/>
          <p:cNvSpPr/>
          <p:nvPr/>
        </p:nvSpPr>
        <p:spPr>
          <a:xfrm>
            <a:off x="6617335" y="2230120"/>
            <a:ext cx="1257300" cy="374015"/>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24" name="Zone de texte 57"/>
          <p:cNvSpPr txBox="1"/>
          <p:nvPr/>
        </p:nvSpPr>
        <p:spPr>
          <a:xfrm>
            <a:off x="6879590" y="2287270"/>
            <a:ext cx="1074420" cy="260350"/>
          </a:xfrm>
          <a:prstGeom prst="rect">
            <a:avLst/>
          </a:prstGeom>
          <a:noFill/>
        </p:spPr>
        <p:txBody>
          <a:bodyPr wrap="square" rtlCol="0">
            <a:spAutoFit/>
          </a:bodyPr>
          <a:lstStyle/>
          <a:p>
            <a:r>
              <a:rPr lang="fr-FR" altLang="en-US" sz="1100">
                <a:ln w="15875">
                  <a:gradFill>
                    <a:gsLst>
                      <a:gs pos="0">
                        <a:schemeClr val="accent1">
                          <a:hueMod val="80000"/>
                        </a:schemeClr>
                      </a:gs>
                      <a:gs pos="100000">
                        <a:schemeClr val="accent1"/>
                      </a:gs>
                    </a:gsLst>
                    <a:lin ang="2700000" scaled="1"/>
                  </a:gradFill>
                </a:ln>
                <a:noFill/>
                <a:effectLst/>
              </a:rPr>
              <a:t>Agent</a:t>
            </a:r>
            <a:endParaRPr lang="fr-FR" altLang="en-US" sz="1100">
              <a:ln w="15875">
                <a:gradFill>
                  <a:gsLst>
                    <a:gs pos="0">
                      <a:schemeClr val="accent1">
                        <a:hueMod val="80000"/>
                      </a:schemeClr>
                    </a:gs>
                    <a:gs pos="100000">
                      <a:schemeClr val="accent1"/>
                    </a:gs>
                  </a:gsLst>
                  <a:lin ang="2700000" scaled="1"/>
                </a:gradFill>
              </a:ln>
              <a:noFill/>
              <a:effectLst/>
            </a:endParaRPr>
          </a:p>
        </p:txBody>
      </p:sp>
      <p:sp>
        <p:nvSpPr>
          <p:cNvPr id="1049225" name="Zone de texte 59"/>
          <p:cNvSpPr txBox="1"/>
          <p:nvPr/>
        </p:nvSpPr>
        <p:spPr>
          <a:xfrm>
            <a:off x="6671945" y="3288665"/>
            <a:ext cx="1153795" cy="260350"/>
          </a:xfrm>
          <a:prstGeom prst="rect">
            <a:avLst/>
          </a:prstGeom>
          <a:noFill/>
        </p:spPr>
        <p:txBody>
          <a:bodyPr wrap="square" rtlCol="0">
            <a:spAutoFit/>
          </a:bodyPr>
          <a:lstStyle/>
          <a:p>
            <a:r>
              <a:rPr lang="fr-FR" altLang="en-US" sz="1100">
                <a:ln w="15875">
                  <a:gradFill>
                    <a:gsLst>
                      <a:gs pos="0">
                        <a:schemeClr val="accent1">
                          <a:hueMod val="80000"/>
                        </a:schemeClr>
                      </a:gs>
                      <a:gs pos="100000">
                        <a:schemeClr val="accent1"/>
                      </a:gs>
                    </a:gsLst>
                    <a:lin ang="2700000" scaled="1"/>
                  </a:gradFill>
                </a:ln>
                <a:noFill/>
                <a:effectLst/>
              </a:rPr>
              <a:t>Environnement</a:t>
            </a:r>
            <a:endParaRPr lang="fr-FR" altLang="en-US" sz="1100">
              <a:ln w="15875">
                <a:gradFill>
                  <a:gsLst>
                    <a:gs pos="0">
                      <a:schemeClr val="accent1">
                        <a:hueMod val="80000"/>
                      </a:schemeClr>
                    </a:gs>
                    <a:gs pos="100000">
                      <a:schemeClr val="accent1"/>
                    </a:gs>
                  </a:gsLst>
                  <a:lin ang="2700000" scaled="1"/>
                </a:gradFill>
              </a:ln>
              <a:noFill/>
              <a:effectLst/>
            </a:endParaRPr>
          </a:p>
        </p:txBody>
      </p:sp>
      <p:cxnSp>
        <p:nvCxnSpPr>
          <p:cNvPr id="3145766" name="Connecteur droit 61"/>
          <p:cNvCxnSpPr/>
          <p:nvPr/>
        </p:nvCxnSpPr>
        <p:spPr>
          <a:xfrm>
            <a:off x="7874635" y="2409190"/>
            <a:ext cx="309880" cy="3810"/>
          </a:xfrm>
          <a:prstGeom prst="line">
            <a:avLst/>
          </a:prstGeom>
        </p:spPr>
        <p:style>
          <a:lnRef idx="2">
            <a:schemeClr val="accent1"/>
          </a:lnRef>
          <a:fillRef idx="0">
            <a:srgbClr val="FFFFFF"/>
          </a:fillRef>
          <a:effectRef idx="0">
            <a:srgbClr val="FFFFFF"/>
          </a:effectRef>
          <a:fontRef idx="minor">
            <a:schemeClr val="tx1"/>
          </a:fontRef>
        </p:style>
      </p:cxnSp>
      <p:cxnSp>
        <p:nvCxnSpPr>
          <p:cNvPr id="3145767" name="Connecteur droit 62"/>
          <p:cNvCxnSpPr/>
          <p:nvPr/>
        </p:nvCxnSpPr>
        <p:spPr>
          <a:xfrm>
            <a:off x="8184515" y="2399665"/>
            <a:ext cx="7620" cy="1000125"/>
          </a:xfrm>
          <a:prstGeom prst="line">
            <a:avLst/>
          </a:prstGeom>
        </p:spPr>
        <p:style>
          <a:lnRef idx="2">
            <a:schemeClr val="accent1"/>
          </a:lnRef>
          <a:fillRef idx="0">
            <a:srgbClr val="FFFFFF"/>
          </a:fillRef>
          <a:effectRef idx="0">
            <a:srgbClr val="FFFFFF"/>
          </a:effectRef>
          <a:fontRef idx="minor">
            <a:schemeClr val="tx1"/>
          </a:fontRef>
        </p:style>
      </p:cxnSp>
      <p:cxnSp>
        <p:nvCxnSpPr>
          <p:cNvPr id="3145768" name="Connecteur droit 65"/>
          <p:cNvCxnSpPr/>
          <p:nvPr/>
        </p:nvCxnSpPr>
        <p:spPr>
          <a:xfrm flipH="1">
            <a:off x="6322060" y="3348990"/>
            <a:ext cx="302260" cy="4445"/>
          </a:xfrm>
          <a:prstGeom prst="line">
            <a:avLst/>
          </a:prstGeom>
        </p:spPr>
        <p:style>
          <a:lnRef idx="2">
            <a:schemeClr val="accent1"/>
          </a:lnRef>
          <a:fillRef idx="0">
            <a:srgbClr val="FFFFFF"/>
          </a:fillRef>
          <a:effectRef idx="0">
            <a:srgbClr val="FFFFFF"/>
          </a:effectRef>
          <a:fontRef idx="minor">
            <a:schemeClr val="tx1"/>
          </a:fontRef>
        </p:style>
      </p:cxnSp>
      <p:cxnSp>
        <p:nvCxnSpPr>
          <p:cNvPr id="3145769" name="Connecteur droit 67"/>
          <p:cNvCxnSpPr/>
          <p:nvPr/>
        </p:nvCxnSpPr>
        <p:spPr>
          <a:xfrm flipV="1">
            <a:off x="6337935" y="2500630"/>
            <a:ext cx="8255" cy="848360"/>
          </a:xfrm>
          <a:prstGeom prst="line">
            <a:avLst/>
          </a:prstGeom>
        </p:spPr>
        <p:style>
          <a:lnRef idx="2">
            <a:schemeClr val="accent1"/>
          </a:lnRef>
          <a:fillRef idx="0">
            <a:srgbClr val="FFFFFF"/>
          </a:fillRef>
          <a:effectRef idx="0">
            <a:srgbClr val="FFFFFF"/>
          </a:effectRef>
          <a:fontRef idx="minor">
            <a:schemeClr val="tx1"/>
          </a:fontRef>
        </p:style>
      </p:cxnSp>
      <p:cxnSp>
        <p:nvCxnSpPr>
          <p:cNvPr id="3145770" name="Connecteur droit 68"/>
          <p:cNvCxnSpPr/>
          <p:nvPr/>
        </p:nvCxnSpPr>
        <p:spPr>
          <a:xfrm flipH="1" flipV="1">
            <a:off x="6146800" y="3503295"/>
            <a:ext cx="477520" cy="8255"/>
          </a:xfrm>
          <a:prstGeom prst="line">
            <a:avLst/>
          </a:prstGeom>
        </p:spPr>
        <p:style>
          <a:lnRef idx="2">
            <a:schemeClr val="accent1"/>
          </a:lnRef>
          <a:fillRef idx="0">
            <a:srgbClr val="FFFFFF"/>
          </a:fillRef>
          <a:effectRef idx="0">
            <a:srgbClr val="FFFFFF"/>
          </a:effectRef>
          <a:fontRef idx="minor">
            <a:schemeClr val="tx1"/>
          </a:fontRef>
        </p:style>
      </p:cxnSp>
      <p:cxnSp>
        <p:nvCxnSpPr>
          <p:cNvPr id="3145771" name="Connecteur droit 69"/>
          <p:cNvCxnSpPr/>
          <p:nvPr/>
        </p:nvCxnSpPr>
        <p:spPr>
          <a:xfrm flipV="1">
            <a:off x="6163310" y="2277745"/>
            <a:ext cx="0" cy="1217930"/>
          </a:xfrm>
          <a:prstGeom prst="line">
            <a:avLst/>
          </a:prstGeom>
        </p:spPr>
        <p:style>
          <a:lnRef idx="2">
            <a:schemeClr val="accent1"/>
          </a:lnRef>
          <a:fillRef idx="0">
            <a:srgbClr val="FFFFFF"/>
          </a:fillRef>
          <a:effectRef idx="0">
            <a:srgbClr val="FFFFFF"/>
          </a:effectRef>
          <a:fontRef idx="minor">
            <a:schemeClr val="tx1"/>
          </a:fontRef>
        </p:style>
      </p:cxnSp>
      <p:cxnSp>
        <p:nvCxnSpPr>
          <p:cNvPr id="3145772" name="Connecteur droit avec flèche 71"/>
          <p:cNvCxnSpPr/>
          <p:nvPr/>
        </p:nvCxnSpPr>
        <p:spPr>
          <a:xfrm>
            <a:off x="6346190" y="2500630"/>
            <a:ext cx="25463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45773" name="Connecteur droit avec flèche 72"/>
          <p:cNvCxnSpPr/>
          <p:nvPr/>
        </p:nvCxnSpPr>
        <p:spPr>
          <a:xfrm flipV="1">
            <a:off x="6163310" y="2269490"/>
            <a:ext cx="437515" cy="82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45774" name="Connecteur droit avec flèche 77"/>
          <p:cNvCxnSpPr/>
          <p:nvPr/>
        </p:nvCxnSpPr>
        <p:spPr>
          <a:xfrm flipH="1" flipV="1">
            <a:off x="7945755" y="3376295"/>
            <a:ext cx="23050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49226" name="Zone de texte 78"/>
          <p:cNvSpPr txBox="1"/>
          <p:nvPr/>
        </p:nvSpPr>
        <p:spPr>
          <a:xfrm rot="10800000">
            <a:off x="8128635" y="2228850"/>
            <a:ext cx="398145" cy="995045"/>
          </a:xfrm>
          <a:prstGeom prst="rect">
            <a:avLst/>
          </a:prstGeom>
          <a:noFill/>
        </p:spPr>
        <p:txBody>
          <a:bodyPr vert="eaVert" wrap="square" rtlCol="0">
            <a:spAutoFit/>
          </a:bodyPr>
          <a:lstStyle/>
          <a:p>
            <a:r>
              <a:rPr lang="fr-FR"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Action</a:t>
            </a:r>
            <a:endParaRPr lang="fr-FR"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049227" name="Zone de texte 79"/>
          <p:cNvSpPr txBox="1"/>
          <p:nvPr/>
        </p:nvSpPr>
        <p:spPr>
          <a:xfrm rot="10800000">
            <a:off x="6256655" y="2551430"/>
            <a:ext cx="398145" cy="715645"/>
          </a:xfrm>
          <a:prstGeom prst="rect">
            <a:avLst/>
          </a:prstGeom>
          <a:noFill/>
        </p:spPr>
        <p:txBody>
          <a:bodyPr vert="eaVert" wrap="square" rtlCol="0">
            <a:spAutoFit/>
          </a:bodyPr>
          <a:lstStyle/>
          <a:p>
            <a:r>
              <a:rPr lang="fr-FR"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Reward</a:t>
            </a:r>
            <a:endParaRPr lang="fr-FR"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049228" name="Zone de texte 80"/>
          <p:cNvSpPr txBox="1"/>
          <p:nvPr/>
        </p:nvSpPr>
        <p:spPr>
          <a:xfrm rot="10800000">
            <a:off x="5804535" y="1913890"/>
            <a:ext cx="224155" cy="1257300"/>
          </a:xfrm>
          <a:prstGeom prst="rect">
            <a:avLst/>
          </a:prstGeom>
          <a:noFill/>
        </p:spPr>
        <p:txBody>
          <a:bodyPr vert="eaVert" wrap="square" rtlCol="0">
            <a:noAutofit/>
          </a:bodyPr>
          <a:lstStyle/>
          <a:p>
            <a:r>
              <a:rPr lang="en-US"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É</a:t>
            </a:r>
            <a:r>
              <a:rPr lang="en-US" altLang="fr-FR">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tat</a:t>
            </a:r>
            <a:endParaRPr lang="en-US" altLang="fr-FR">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174"/>
                                        </p:tgtEl>
                                        <p:attrNameLst>
                                          <p:attrName>style.visibility</p:attrName>
                                        </p:attrNameLst>
                                      </p:cBhvr>
                                      <p:to>
                                        <p:strVal val="visible"/>
                                      </p:to>
                                    </p:set>
                                    <p:animEffect transition="in" filter="fade">
                                      <p:cBhvr>
                                        <p:cTn id="7" dur="500"/>
                                        <p:tgtEl>
                                          <p:spTgt spid="1049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9202"/>
                                        </p:tgtEl>
                                        <p:attrNameLst>
                                          <p:attrName>style.visibility</p:attrName>
                                        </p:attrNameLst>
                                      </p:cBhvr>
                                      <p:to>
                                        <p:strVal val="visible"/>
                                      </p:to>
                                    </p:set>
                                    <p:animEffect transition="in" filter="fade">
                                      <p:cBhvr>
                                        <p:cTn id="12" dur="500"/>
                                        <p:tgtEl>
                                          <p:spTgt spid="10492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49184"/>
                                        </p:tgtEl>
                                        <p:attrNameLst>
                                          <p:attrName>style.visibility</p:attrName>
                                        </p:attrNameLst>
                                      </p:cBhvr>
                                      <p:to>
                                        <p:strVal val="visible"/>
                                      </p:to>
                                    </p:set>
                                    <p:animEffect transition="in" filter="fade">
                                      <p:cBhvr>
                                        <p:cTn id="15" dur="500"/>
                                        <p:tgtEl>
                                          <p:spTgt spid="104918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182"/>
                                        </p:tgtEl>
                                        <p:attrNameLst>
                                          <p:attrName>style.visibility</p:attrName>
                                        </p:attrNameLst>
                                      </p:cBhvr>
                                      <p:to>
                                        <p:strVal val="visible"/>
                                      </p:to>
                                    </p:set>
                                    <p:animEffect transition="in" filter="fade">
                                      <p:cBhvr>
                                        <p:cTn id="18" dur="500"/>
                                        <p:tgtEl>
                                          <p:spTgt spid="10491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9199"/>
                                        </p:tgtEl>
                                        <p:attrNameLst>
                                          <p:attrName>style.visibility</p:attrName>
                                        </p:attrNameLst>
                                      </p:cBhvr>
                                      <p:to>
                                        <p:strVal val="visible"/>
                                      </p:to>
                                    </p:set>
                                    <p:animEffect transition="in" filter="fade">
                                      <p:cBhvr>
                                        <p:cTn id="21" dur="500"/>
                                        <p:tgtEl>
                                          <p:spTgt spid="1049199"/>
                                        </p:tgtEl>
                                      </p:cBhvr>
                                    </p:animEffect>
                                  </p:childTnLst>
                                </p:cTn>
                              </p:par>
                              <p:par>
                                <p:cTn id="22" presetID="10" presetClass="entr" presetSubtype="0" fill="hold" nodeType="withEffect">
                                  <p:stCondLst>
                                    <p:cond delay="0"/>
                                  </p:stCondLst>
                                  <p:childTnLst>
                                    <p:set>
                                      <p:cBhvr>
                                        <p:cTn id="23" dur="1" fill="hold">
                                          <p:stCondLst>
                                            <p:cond delay="0"/>
                                          </p:stCondLst>
                                        </p:cTn>
                                        <p:tgtEl>
                                          <p:spTgt spid="3145765"/>
                                        </p:tgtEl>
                                        <p:attrNameLst>
                                          <p:attrName>style.visibility</p:attrName>
                                        </p:attrNameLst>
                                      </p:cBhvr>
                                      <p:to>
                                        <p:strVal val="visible"/>
                                      </p:to>
                                    </p:set>
                                    <p:animEffect transition="in" filter="fade">
                                      <p:cBhvr>
                                        <p:cTn id="24" dur="500"/>
                                        <p:tgtEl>
                                          <p:spTgt spid="3145765"/>
                                        </p:tgtEl>
                                      </p:cBhvr>
                                    </p:animEffect>
                                  </p:childTnLst>
                                </p:cTn>
                              </p:par>
                              <p:par>
                                <p:cTn id="25" presetID="10" presetClass="entr" presetSubtype="0" fill="hold" nodeType="withEffect">
                                  <p:stCondLst>
                                    <p:cond delay="0"/>
                                  </p:stCondLst>
                                  <p:childTnLst>
                                    <p:set>
                                      <p:cBhvr>
                                        <p:cTn id="26" dur="1" fill="hold">
                                          <p:stCondLst>
                                            <p:cond delay="0"/>
                                          </p:stCondLst>
                                        </p:cTn>
                                        <p:tgtEl>
                                          <p:spTgt spid="3145764"/>
                                        </p:tgtEl>
                                        <p:attrNameLst>
                                          <p:attrName>style.visibility</p:attrName>
                                        </p:attrNameLst>
                                      </p:cBhvr>
                                      <p:to>
                                        <p:strVal val="visible"/>
                                      </p:to>
                                    </p:set>
                                    <p:animEffect transition="in" filter="fade">
                                      <p:cBhvr>
                                        <p:cTn id="27" dur="500"/>
                                        <p:tgtEl>
                                          <p:spTgt spid="31457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9186"/>
                                        </p:tgtEl>
                                        <p:attrNameLst>
                                          <p:attrName>style.visibility</p:attrName>
                                        </p:attrNameLst>
                                      </p:cBhvr>
                                      <p:to>
                                        <p:strVal val="visible"/>
                                      </p:to>
                                    </p:set>
                                    <p:animEffect transition="in" filter="fade">
                                      <p:cBhvr>
                                        <p:cTn id="30" dur="500"/>
                                        <p:tgtEl>
                                          <p:spTgt spid="10491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9183"/>
                                        </p:tgtEl>
                                        <p:attrNameLst>
                                          <p:attrName>style.visibility</p:attrName>
                                        </p:attrNameLst>
                                      </p:cBhvr>
                                      <p:to>
                                        <p:strVal val="visible"/>
                                      </p:to>
                                    </p:set>
                                    <p:animEffect transition="in" filter="fade">
                                      <p:cBhvr>
                                        <p:cTn id="33" dur="500"/>
                                        <p:tgtEl>
                                          <p:spTgt spid="10491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49187"/>
                                        </p:tgtEl>
                                        <p:attrNameLst>
                                          <p:attrName>style.visibility</p:attrName>
                                        </p:attrNameLst>
                                      </p:cBhvr>
                                      <p:to>
                                        <p:strVal val="visible"/>
                                      </p:to>
                                    </p:set>
                                    <p:animEffect transition="in" filter="fade">
                                      <p:cBhvr>
                                        <p:cTn id="36" dur="500"/>
                                        <p:tgtEl>
                                          <p:spTgt spid="10491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49189"/>
                                        </p:tgtEl>
                                        <p:attrNameLst>
                                          <p:attrName>style.visibility</p:attrName>
                                        </p:attrNameLst>
                                      </p:cBhvr>
                                      <p:to>
                                        <p:strVal val="visible"/>
                                      </p:to>
                                    </p:set>
                                    <p:animEffect transition="in" filter="fade">
                                      <p:cBhvr>
                                        <p:cTn id="39" dur="500"/>
                                        <p:tgtEl>
                                          <p:spTgt spid="104918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49188"/>
                                        </p:tgtEl>
                                        <p:attrNameLst>
                                          <p:attrName>style.visibility</p:attrName>
                                        </p:attrNameLst>
                                      </p:cBhvr>
                                      <p:to>
                                        <p:strVal val="visible"/>
                                      </p:to>
                                    </p:set>
                                    <p:animEffect transition="in" filter="fade">
                                      <p:cBhvr>
                                        <p:cTn id="42" dur="500"/>
                                        <p:tgtEl>
                                          <p:spTgt spid="10491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49195"/>
                                        </p:tgtEl>
                                        <p:attrNameLst>
                                          <p:attrName>style.visibility</p:attrName>
                                        </p:attrNameLst>
                                      </p:cBhvr>
                                      <p:to>
                                        <p:strVal val="visible"/>
                                      </p:to>
                                    </p:set>
                                    <p:animEffect transition="in" filter="fade">
                                      <p:cBhvr>
                                        <p:cTn id="45" dur="500"/>
                                        <p:tgtEl>
                                          <p:spTgt spid="104919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49196"/>
                                        </p:tgtEl>
                                        <p:attrNameLst>
                                          <p:attrName>style.visibility</p:attrName>
                                        </p:attrNameLst>
                                      </p:cBhvr>
                                      <p:to>
                                        <p:strVal val="visible"/>
                                      </p:to>
                                    </p:set>
                                    <p:animEffect transition="in" filter="fade">
                                      <p:cBhvr>
                                        <p:cTn id="48" dur="500"/>
                                        <p:tgtEl>
                                          <p:spTgt spid="104919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9192"/>
                                        </p:tgtEl>
                                        <p:attrNameLst>
                                          <p:attrName>style.visibility</p:attrName>
                                        </p:attrNameLst>
                                      </p:cBhvr>
                                      <p:to>
                                        <p:strVal val="visible"/>
                                      </p:to>
                                    </p:set>
                                    <p:animEffect transition="in" filter="fade">
                                      <p:cBhvr>
                                        <p:cTn id="51" dur="500"/>
                                        <p:tgtEl>
                                          <p:spTgt spid="10491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9193"/>
                                        </p:tgtEl>
                                        <p:attrNameLst>
                                          <p:attrName>style.visibility</p:attrName>
                                        </p:attrNameLst>
                                      </p:cBhvr>
                                      <p:to>
                                        <p:strVal val="visible"/>
                                      </p:to>
                                    </p:set>
                                    <p:animEffect transition="in" filter="fade">
                                      <p:cBhvr>
                                        <p:cTn id="54" dur="500"/>
                                        <p:tgtEl>
                                          <p:spTgt spid="104919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49197"/>
                                        </p:tgtEl>
                                        <p:attrNameLst>
                                          <p:attrName>style.visibility</p:attrName>
                                        </p:attrNameLst>
                                      </p:cBhvr>
                                      <p:to>
                                        <p:strVal val="visible"/>
                                      </p:to>
                                    </p:set>
                                    <p:animEffect transition="in" filter="fade">
                                      <p:cBhvr>
                                        <p:cTn id="57" dur="500"/>
                                        <p:tgtEl>
                                          <p:spTgt spid="104919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49198"/>
                                        </p:tgtEl>
                                        <p:attrNameLst>
                                          <p:attrName>style.visibility</p:attrName>
                                        </p:attrNameLst>
                                      </p:cBhvr>
                                      <p:to>
                                        <p:strVal val="visible"/>
                                      </p:to>
                                    </p:set>
                                    <p:animEffect transition="in" filter="fade">
                                      <p:cBhvr>
                                        <p:cTn id="60" dur="500"/>
                                        <p:tgtEl>
                                          <p:spTgt spid="10491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49194"/>
                                        </p:tgtEl>
                                        <p:attrNameLst>
                                          <p:attrName>style.visibility</p:attrName>
                                        </p:attrNameLst>
                                      </p:cBhvr>
                                      <p:to>
                                        <p:strVal val="visible"/>
                                      </p:to>
                                    </p:set>
                                    <p:animEffect transition="in" filter="fade">
                                      <p:cBhvr>
                                        <p:cTn id="63" dur="500"/>
                                        <p:tgtEl>
                                          <p:spTgt spid="104919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9190"/>
                                        </p:tgtEl>
                                        <p:attrNameLst>
                                          <p:attrName>style.visibility</p:attrName>
                                        </p:attrNameLst>
                                      </p:cBhvr>
                                      <p:to>
                                        <p:strVal val="visible"/>
                                      </p:to>
                                    </p:set>
                                    <p:animEffect transition="in" filter="fade">
                                      <p:cBhvr>
                                        <p:cTn id="66" dur="500"/>
                                        <p:tgtEl>
                                          <p:spTgt spid="104919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49191"/>
                                        </p:tgtEl>
                                        <p:attrNameLst>
                                          <p:attrName>style.visibility</p:attrName>
                                        </p:attrNameLst>
                                      </p:cBhvr>
                                      <p:to>
                                        <p:strVal val="visible"/>
                                      </p:to>
                                    </p:set>
                                    <p:animEffect transition="in" filter="fade">
                                      <p:cBhvr>
                                        <p:cTn id="69" dur="2000"/>
                                        <p:tgtEl>
                                          <p:spTgt spid="1049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49200"/>
                                        </p:tgtEl>
                                        <p:attrNameLst>
                                          <p:attrName>style.visibility</p:attrName>
                                        </p:attrNameLst>
                                      </p:cBhvr>
                                      <p:to>
                                        <p:strVal val="visible"/>
                                      </p:to>
                                    </p:set>
                                    <p:animEffect transition="in" filter="fade">
                                      <p:cBhvr>
                                        <p:cTn id="74" dur="500"/>
                                        <p:tgtEl>
                                          <p:spTgt spid="104920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49205"/>
                                        </p:tgtEl>
                                        <p:attrNameLst>
                                          <p:attrName>style.visibility</p:attrName>
                                        </p:attrNameLst>
                                      </p:cBhvr>
                                      <p:to>
                                        <p:strVal val="visible"/>
                                      </p:to>
                                    </p:set>
                                    <p:animEffect transition="in" filter="fade">
                                      <p:cBhvr>
                                        <p:cTn id="77" dur="2000"/>
                                        <p:tgtEl>
                                          <p:spTgt spid="104920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49185"/>
                                        </p:tgtEl>
                                        <p:attrNameLst>
                                          <p:attrName>style.visibility</p:attrName>
                                        </p:attrNameLst>
                                      </p:cBhvr>
                                      <p:to>
                                        <p:strVal val="visible"/>
                                      </p:to>
                                    </p:set>
                                    <p:animEffect transition="in" filter="fade">
                                      <p:cBhvr>
                                        <p:cTn id="80" dur="2000"/>
                                        <p:tgtEl>
                                          <p:spTgt spid="104918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49212"/>
                                        </p:tgtEl>
                                        <p:attrNameLst>
                                          <p:attrName>style.visibility</p:attrName>
                                        </p:attrNameLst>
                                      </p:cBhvr>
                                      <p:to>
                                        <p:strVal val="visible"/>
                                      </p:to>
                                    </p:set>
                                    <p:animEffect transition="in" filter="fade">
                                      <p:cBhvr>
                                        <p:cTn id="83" dur="2000"/>
                                        <p:tgtEl>
                                          <p:spTgt spid="104921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49208"/>
                                        </p:tgtEl>
                                        <p:attrNameLst>
                                          <p:attrName>style.visibility</p:attrName>
                                        </p:attrNameLst>
                                      </p:cBhvr>
                                      <p:to>
                                        <p:strVal val="visible"/>
                                      </p:to>
                                    </p:set>
                                    <p:animEffect transition="in" filter="fade">
                                      <p:cBhvr>
                                        <p:cTn id="86" dur="2000"/>
                                        <p:tgtEl>
                                          <p:spTgt spid="104920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49213"/>
                                        </p:tgtEl>
                                        <p:attrNameLst>
                                          <p:attrName>style.visibility</p:attrName>
                                        </p:attrNameLst>
                                      </p:cBhvr>
                                      <p:to>
                                        <p:strVal val="visible"/>
                                      </p:to>
                                    </p:set>
                                    <p:animEffect transition="in" filter="fade">
                                      <p:cBhvr>
                                        <p:cTn id="89" dur="2000"/>
                                        <p:tgtEl>
                                          <p:spTgt spid="104921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49206"/>
                                        </p:tgtEl>
                                        <p:attrNameLst>
                                          <p:attrName>style.visibility</p:attrName>
                                        </p:attrNameLst>
                                      </p:cBhvr>
                                      <p:to>
                                        <p:strVal val="visible"/>
                                      </p:to>
                                    </p:set>
                                    <p:animEffect transition="in" filter="fade">
                                      <p:cBhvr>
                                        <p:cTn id="92" dur="2000"/>
                                        <p:tgtEl>
                                          <p:spTgt spid="104920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49209"/>
                                        </p:tgtEl>
                                        <p:attrNameLst>
                                          <p:attrName>style.visibility</p:attrName>
                                        </p:attrNameLst>
                                      </p:cBhvr>
                                      <p:to>
                                        <p:strVal val="visible"/>
                                      </p:to>
                                    </p:set>
                                    <p:animEffect transition="in" filter="fade">
                                      <p:cBhvr>
                                        <p:cTn id="95" dur="2000"/>
                                        <p:tgtEl>
                                          <p:spTgt spid="104920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49210"/>
                                        </p:tgtEl>
                                        <p:attrNameLst>
                                          <p:attrName>style.visibility</p:attrName>
                                        </p:attrNameLst>
                                      </p:cBhvr>
                                      <p:to>
                                        <p:strVal val="visible"/>
                                      </p:to>
                                    </p:set>
                                    <p:animEffect transition="in" filter="fade">
                                      <p:cBhvr>
                                        <p:cTn id="98" dur="2000"/>
                                        <p:tgtEl>
                                          <p:spTgt spid="10492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49211"/>
                                        </p:tgtEl>
                                        <p:attrNameLst>
                                          <p:attrName>style.visibility</p:attrName>
                                        </p:attrNameLst>
                                      </p:cBhvr>
                                      <p:to>
                                        <p:strVal val="visible"/>
                                      </p:to>
                                    </p:set>
                                    <p:animEffect transition="in" filter="fade">
                                      <p:cBhvr>
                                        <p:cTn id="101" dur="2000"/>
                                        <p:tgtEl>
                                          <p:spTgt spid="10492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49216"/>
                                        </p:tgtEl>
                                        <p:attrNameLst>
                                          <p:attrName>style.visibility</p:attrName>
                                        </p:attrNameLst>
                                      </p:cBhvr>
                                      <p:to>
                                        <p:strVal val="visible"/>
                                      </p:to>
                                    </p:set>
                                    <p:animEffect transition="in" filter="fade">
                                      <p:cBhvr>
                                        <p:cTn id="104" dur="2000"/>
                                        <p:tgtEl>
                                          <p:spTgt spid="104921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49218"/>
                                        </p:tgtEl>
                                        <p:attrNameLst>
                                          <p:attrName>style.visibility</p:attrName>
                                        </p:attrNameLst>
                                      </p:cBhvr>
                                      <p:to>
                                        <p:strVal val="visible"/>
                                      </p:to>
                                    </p:set>
                                    <p:animEffect transition="in" filter="fade">
                                      <p:cBhvr>
                                        <p:cTn id="107" dur="2000"/>
                                        <p:tgtEl>
                                          <p:spTgt spid="104921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49221"/>
                                        </p:tgtEl>
                                        <p:attrNameLst>
                                          <p:attrName>style.visibility</p:attrName>
                                        </p:attrNameLst>
                                      </p:cBhvr>
                                      <p:to>
                                        <p:strVal val="visible"/>
                                      </p:to>
                                    </p:set>
                                    <p:animEffect transition="in" filter="fade">
                                      <p:cBhvr>
                                        <p:cTn id="110" dur="2000"/>
                                        <p:tgtEl>
                                          <p:spTgt spid="104922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9220"/>
                                        </p:tgtEl>
                                        <p:attrNameLst>
                                          <p:attrName>style.visibility</p:attrName>
                                        </p:attrNameLst>
                                      </p:cBhvr>
                                      <p:to>
                                        <p:strVal val="visible"/>
                                      </p:to>
                                    </p:set>
                                    <p:animEffect transition="in" filter="fade">
                                      <p:cBhvr>
                                        <p:cTn id="113" dur="2000"/>
                                        <p:tgtEl>
                                          <p:spTgt spid="104922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49217"/>
                                        </p:tgtEl>
                                        <p:attrNameLst>
                                          <p:attrName>style.visibility</p:attrName>
                                        </p:attrNameLst>
                                      </p:cBhvr>
                                      <p:to>
                                        <p:strVal val="visible"/>
                                      </p:to>
                                    </p:set>
                                    <p:animEffect transition="in" filter="fade">
                                      <p:cBhvr>
                                        <p:cTn id="116" dur="2000"/>
                                        <p:tgtEl>
                                          <p:spTgt spid="10492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049214"/>
                                        </p:tgtEl>
                                        <p:attrNameLst>
                                          <p:attrName>style.visibility</p:attrName>
                                        </p:attrNameLst>
                                      </p:cBhvr>
                                      <p:to>
                                        <p:strVal val="visible"/>
                                      </p:to>
                                    </p:set>
                                    <p:animEffect transition="in" filter="fade">
                                      <p:cBhvr>
                                        <p:cTn id="119" dur="2000"/>
                                        <p:tgtEl>
                                          <p:spTgt spid="104921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49215"/>
                                        </p:tgtEl>
                                        <p:attrNameLst>
                                          <p:attrName>style.visibility</p:attrName>
                                        </p:attrNameLst>
                                      </p:cBhvr>
                                      <p:to>
                                        <p:strVal val="visible"/>
                                      </p:to>
                                    </p:set>
                                    <p:animEffect transition="in" filter="fade">
                                      <p:cBhvr>
                                        <p:cTn id="122" dur="2000"/>
                                        <p:tgtEl>
                                          <p:spTgt spid="104921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49207"/>
                                        </p:tgtEl>
                                        <p:attrNameLst>
                                          <p:attrName>style.visibility</p:attrName>
                                        </p:attrNameLst>
                                      </p:cBhvr>
                                      <p:to>
                                        <p:strVal val="visible"/>
                                      </p:to>
                                    </p:set>
                                    <p:animEffect transition="in" filter="fade">
                                      <p:cBhvr>
                                        <p:cTn id="125" dur="2000"/>
                                        <p:tgtEl>
                                          <p:spTgt spid="10492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49219"/>
                                        </p:tgtEl>
                                        <p:attrNameLst>
                                          <p:attrName>style.visibility</p:attrName>
                                        </p:attrNameLst>
                                      </p:cBhvr>
                                      <p:to>
                                        <p:strVal val="visible"/>
                                      </p:to>
                                    </p:set>
                                    <p:animEffect transition="in" filter="fade">
                                      <p:cBhvr>
                                        <p:cTn id="128" dur="2000"/>
                                        <p:tgtEl>
                                          <p:spTgt spid="104921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049201"/>
                                        </p:tgtEl>
                                        <p:attrNameLst>
                                          <p:attrName>style.visibility</p:attrName>
                                        </p:attrNameLst>
                                      </p:cBhvr>
                                      <p:to>
                                        <p:strVal val="visible"/>
                                      </p:to>
                                    </p:set>
                                    <p:animEffect transition="in" filter="fade">
                                      <p:cBhvr>
                                        <p:cTn id="133" dur="500"/>
                                        <p:tgtEl>
                                          <p:spTgt spid="1049201"/>
                                        </p:tgtEl>
                                      </p:cBhvr>
                                    </p:animEffect>
                                  </p:childTnLst>
                                </p:cTn>
                              </p:par>
                              <p:par>
                                <p:cTn id="134" presetID="10" presetClass="entr" presetSubtype="0" fill="hold" nodeType="withEffect">
                                  <p:stCondLst>
                                    <p:cond delay="0"/>
                                  </p:stCondLst>
                                  <p:childTnLst>
                                    <p:set>
                                      <p:cBhvr>
                                        <p:cTn id="135" dur="1" fill="hold">
                                          <p:stCondLst>
                                            <p:cond delay="0"/>
                                          </p:stCondLst>
                                        </p:cTn>
                                        <p:tgtEl>
                                          <p:spTgt spid="3145774"/>
                                        </p:tgtEl>
                                        <p:attrNameLst>
                                          <p:attrName>style.visibility</p:attrName>
                                        </p:attrNameLst>
                                      </p:cBhvr>
                                      <p:to>
                                        <p:strVal val="visible"/>
                                      </p:to>
                                    </p:set>
                                    <p:animEffect transition="in" filter="fade">
                                      <p:cBhvr>
                                        <p:cTn id="136" dur="2000"/>
                                        <p:tgtEl>
                                          <p:spTgt spid="3145774"/>
                                        </p:tgtEl>
                                      </p:cBhvr>
                                    </p:animEffect>
                                  </p:childTnLst>
                                </p:cTn>
                              </p:par>
                              <p:par>
                                <p:cTn id="137" presetID="10" presetClass="entr" presetSubtype="0" fill="hold" nodeType="withEffect">
                                  <p:stCondLst>
                                    <p:cond delay="0"/>
                                  </p:stCondLst>
                                  <p:childTnLst>
                                    <p:set>
                                      <p:cBhvr>
                                        <p:cTn id="138" dur="1" fill="hold">
                                          <p:stCondLst>
                                            <p:cond delay="0"/>
                                          </p:stCondLst>
                                        </p:cTn>
                                        <p:tgtEl>
                                          <p:spTgt spid="3145766"/>
                                        </p:tgtEl>
                                        <p:attrNameLst>
                                          <p:attrName>style.visibility</p:attrName>
                                        </p:attrNameLst>
                                      </p:cBhvr>
                                      <p:to>
                                        <p:strVal val="visible"/>
                                      </p:to>
                                    </p:set>
                                    <p:animEffect transition="in" filter="fade">
                                      <p:cBhvr>
                                        <p:cTn id="139" dur="2000"/>
                                        <p:tgtEl>
                                          <p:spTgt spid="3145766"/>
                                        </p:tgtEl>
                                      </p:cBhvr>
                                    </p:animEffect>
                                  </p:childTnLst>
                                </p:cTn>
                              </p:par>
                              <p:par>
                                <p:cTn id="140" presetID="10" presetClass="entr" presetSubtype="0" fill="hold" nodeType="withEffect">
                                  <p:stCondLst>
                                    <p:cond delay="0"/>
                                  </p:stCondLst>
                                  <p:childTnLst>
                                    <p:set>
                                      <p:cBhvr>
                                        <p:cTn id="141" dur="1" fill="hold">
                                          <p:stCondLst>
                                            <p:cond delay="0"/>
                                          </p:stCondLst>
                                        </p:cTn>
                                        <p:tgtEl>
                                          <p:spTgt spid="3145767"/>
                                        </p:tgtEl>
                                        <p:attrNameLst>
                                          <p:attrName>style.visibility</p:attrName>
                                        </p:attrNameLst>
                                      </p:cBhvr>
                                      <p:to>
                                        <p:strVal val="visible"/>
                                      </p:to>
                                    </p:set>
                                    <p:animEffect transition="in" filter="fade">
                                      <p:cBhvr>
                                        <p:cTn id="142" dur="2000"/>
                                        <p:tgtEl>
                                          <p:spTgt spid="314576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49226"/>
                                        </p:tgtEl>
                                        <p:attrNameLst>
                                          <p:attrName>style.visibility</p:attrName>
                                        </p:attrNameLst>
                                      </p:cBhvr>
                                      <p:to>
                                        <p:strVal val="visible"/>
                                      </p:to>
                                    </p:set>
                                    <p:animEffect transition="in" filter="fade">
                                      <p:cBhvr>
                                        <p:cTn id="145" dur="2000"/>
                                        <p:tgtEl>
                                          <p:spTgt spid="104922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49224"/>
                                        </p:tgtEl>
                                        <p:attrNameLst>
                                          <p:attrName>style.visibility</p:attrName>
                                        </p:attrNameLst>
                                      </p:cBhvr>
                                      <p:to>
                                        <p:strVal val="visible"/>
                                      </p:to>
                                    </p:set>
                                    <p:animEffect transition="in" filter="fade">
                                      <p:cBhvr>
                                        <p:cTn id="148" dur="2000"/>
                                        <p:tgtEl>
                                          <p:spTgt spid="104922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49222"/>
                                        </p:tgtEl>
                                        <p:attrNameLst>
                                          <p:attrName>style.visibility</p:attrName>
                                        </p:attrNameLst>
                                      </p:cBhvr>
                                      <p:to>
                                        <p:strVal val="visible"/>
                                      </p:to>
                                    </p:set>
                                    <p:animEffect transition="in" filter="fade">
                                      <p:cBhvr>
                                        <p:cTn id="151" dur="2000"/>
                                        <p:tgtEl>
                                          <p:spTgt spid="104922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49225"/>
                                        </p:tgtEl>
                                        <p:attrNameLst>
                                          <p:attrName>style.visibility</p:attrName>
                                        </p:attrNameLst>
                                      </p:cBhvr>
                                      <p:to>
                                        <p:strVal val="visible"/>
                                      </p:to>
                                    </p:set>
                                    <p:animEffect transition="in" filter="fade">
                                      <p:cBhvr>
                                        <p:cTn id="154" dur="2000"/>
                                        <p:tgtEl>
                                          <p:spTgt spid="1049225"/>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49227"/>
                                        </p:tgtEl>
                                        <p:attrNameLst>
                                          <p:attrName>style.visibility</p:attrName>
                                        </p:attrNameLst>
                                      </p:cBhvr>
                                      <p:to>
                                        <p:strVal val="visible"/>
                                      </p:to>
                                    </p:set>
                                    <p:animEffect transition="in" filter="fade">
                                      <p:cBhvr>
                                        <p:cTn id="157" dur="2000"/>
                                        <p:tgtEl>
                                          <p:spTgt spid="104922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49228"/>
                                        </p:tgtEl>
                                        <p:attrNameLst>
                                          <p:attrName>style.visibility</p:attrName>
                                        </p:attrNameLst>
                                      </p:cBhvr>
                                      <p:to>
                                        <p:strVal val="visible"/>
                                      </p:to>
                                    </p:set>
                                    <p:animEffect transition="in" filter="fade">
                                      <p:cBhvr>
                                        <p:cTn id="160" dur="2000"/>
                                        <p:tgtEl>
                                          <p:spTgt spid="1049228"/>
                                        </p:tgtEl>
                                      </p:cBhvr>
                                    </p:animEffect>
                                  </p:childTnLst>
                                </p:cTn>
                              </p:par>
                              <p:par>
                                <p:cTn id="161" presetID="10" presetClass="entr" presetSubtype="0" fill="hold" nodeType="withEffect">
                                  <p:stCondLst>
                                    <p:cond delay="0"/>
                                  </p:stCondLst>
                                  <p:childTnLst>
                                    <p:set>
                                      <p:cBhvr>
                                        <p:cTn id="162" dur="1" fill="hold">
                                          <p:stCondLst>
                                            <p:cond delay="0"/>
                                          </p:stCondLst>
                                        </p:cTn>
                                        <p:tgtEl>
                                          <p:spTgt spid="3145771"/>
                                        </p:tgtEl>
                                        <p:attrNameLst>
                                          <p:attrName>style.visibility</p:attrName>
                                        </p:attrNameLst>
                                      </p:cBhvr>
                                      <p:to>
                                        <p:strVal val="visible"/>
                                      </p:to>
                                    </p:set>
                                    <p:animEffect transition="in" filter="fade">
                                      <p:cBhvr>
                                        <p:cTn id="163" dur="2000"/>
                                        <p:tgtEl>
                                          <p:spTgt spid="3145771"/>
                                        </p:tgtEl>
                                      </p:cBhvr>
                                    </p:animEffect>
                                  </p:childTnLst>
                                </p:cTn>
                              </p:par>
                              <p:par>
                                <p:cTn id="164" presetID="10" presetClass="entr" presetSubtype="0" fill="hold" nodeType="withEffect">
                                  <p:stCondLst>
                                    <p:cond delay="0"/>
                                  </p:stCondLst>
                                  <p:childTnLst>
                                    <p:set>
                                      <p:cBhvr>
                                        <p:cTn id="165" dur="1" fill="hold">
                                          <p:stCondLst>
                                            <p:cond delay="0"/>
                                          </p:stCondLst>
                                        </p:cTn>
                                        <p:tgtEl>
                                          <p:spTgt spid="3145770"/>
                                        </p:tgtEl>
                                        <p:attrNameLst>
                                          <p:attrName>style.visibility</p:attrName>
                                        </p:attrNameLst>
                                      </p:cBhvr>
                                      <p:to>
                                        <p:strVal val="visible"/>
                                      </p:to>
                                    </p:set>
                                    <p:animEffect transition="in" filter="fade">
                                      <p:cBhvr>
                                        <p:cTn id="166" dur="2000"/>
                                        <p:tgtEl>
                                          <p:spTgt spid="314577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45773"/>
                                        </p:tgtEl>
                                        <p:attrNameLst>
                                          <p:attrName>style.visibility</p:attrName>
                                        </p:attrNameLst>
                                      </p:cBhvr>
                                      <p:to>
                                        <p:strVal val="visible"/>
                                      </p:to>
                                    </p:set>
                                    <p:animEffect transition="in" filter="fade">
                                      <p:cBhvr>
                                        <p:cTn id="169" dur="2000"/>
                                        <p:tgtEl>
                                          <p:spTgt spid="3145773"/>
                                        </p:tgtEl>
                                      </p:cBhvr>
                                    </p:animEffect>
                                  </p:childTnLst>
                                </p:cTn>
                              </p:par>
                              <p:par>
                                <p:cTn id="170" presetID="10" presetClass="entr" presetSubtype="0" fill="hold" nodeType="withEffect">
                                  <p:stCondLst>
                                    <p:cond delay="0"/>
                                  </p:stCondLst>
                                  <p:childTnLst>
                                    <p:set>
                                      <p:cBhvr>
                                        <p:cTn id="171" dur="1" fill="hold">
                                          <p:stCondLst>
                                            <p:cond delay="0"/>
                                          </p:stCondLst>
                                        </p:cTn>
                                        <p:tgtEl>
                                          <p:spTgt spid="3145772"/>
                                        </p:tgtEl>
                                        <p:attrNameLst>
                                          <p:attrName>style.visibility</p:attrName>
                                        </p:attrNameLst>
                                      </p:cBhvr>
                                      <p:to>
                                        <p:strVal val="visible"/>
                                      </p:to>
                                    </p:set>
                                    <p:animEffect transition="in" filter="fade">
                                      <p:cBhvr>
                                        <p:cTn id="172" dur="2000"/>
                                        <p:tgtEl>
                                          <p:spTgt spid="314577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49223"/>
                                        </p:tgtEl>
                                        <p:attrNameLst>
                                          <p:attrName>style.visibility</p:attrName>
                                        </p:attrNameLst>
                                      </p:cBhvr>
                                      <p:to>
                                        <p:strVal val="visible"/>
                                      </p:to>
                                    </p:set>
                                    <p:animEffect transition="in" filter="fade">
                                      <p:cBhvr>
                                        <p:cTn id="175" dur="2000"/>
                                        <p:tgtEl>
                                          <p:spTgt spid="10492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49204"/>
                                        </p:tgtEl>
                                        <p:attrNameLst>
                                          <p:attrName>style.visibility</p:attrName>
                                        </p:attrNameLst>
                                      </p:cBhvr>
                                      <p:to>
                                        <p:strVal val="visible"/>
                                      </p:to>
                                    </p:set>
                                    <p:animEffect transition="in" filter="fade">
                                      <p:cBhvr>
                                        <p:cTn id="178" dur="2000"/>
                                        <p:tgtEl>
                                          <p:spTgt spid="104920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49203"/>
                                        </p:tgtEl>
                                        <p:attrNameLst>
                                          <p:attrName>style.visibility</p:attrName>
                                        </p:attrNameLst>
                                      </p:cBhvr>
                                      <p:to>
                                        <p:strVal val="visible"/>
                                      </p:to>
                                    </p:set>
                                    <p:animEffect transition="in" filter="fade">
                                      <p:cBhvr>
                                        <p:cTn id="181" dur="2000"/>
                                        <p:tgtEl>
                                          <p:spTgt spid="1049203"/>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3145769"/>
                                        </p:tgtEl>
                                        <p:attrNameLst>
                                          <p:attrName>style.visibility</p:attrName>
                                        </p:attrNameLst>
                                      </p:cBhvr>
                                      <p:to>
                                        <p:strVal val="visible"/>
                                      </p:to>
                                    </p:set>
                                    <p:animEffect transition="in" filter="fade">
                                      <p:cBhvr>
                                        <p:cTn id="186" dur="500"/>
                                        <p:tgtEl>
                                          <p:spTgt spid="3145769"/>
                                        </p:tgtEl>
                                      </p:cBhvr>
                                    </p:animEffect>
                                  </p:childTnLst>
                                </p:cTn>
                              </p:par>
                              <p:par>
                                <p:cTn id="187" presetID="10" presetClass="entr" presetSubtype="0" fill="hold" nodeType="withEffect">
                                  <p:stCondLst>
                                    <p:cond delay="0"/>
                                  </p:stCondLst>
                                  <p:childTnLst>
                                    <p:set>
                                      <p:cBhvr>
                                        <p:cTn id="188" dur="1" fill="hold">
                                          <p:stCondLst>
                                            <p:cond delay="0"/>
                                          </p:stCondLst>
                                        </p:cTn>
                                        <p:tgtEl>
                                          <p:spTgt spid="3145768"/>
                                        </p:tgtEl>
                                        <p:attrNameLst>
                                          <p:attrName>style.visibility</p:attrName>
                                        </p:attrNameLst>
                                      </p:cBhvr>
                                      <p:to>
                                        <p:strVal val="visible"/>
                                      </p:to>
                                    </p:set>
                                    <p:animEffect transition="in" filter="fade">
                                      <p:cBhvr>
                                        <p:cTn id="189" dur="2000"/>
                                        <p:tgtEl>
                                          <p:spTgt spid="3145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74" grpId="0"/>
      <p:bldP spid="1049182" grpId="0" animBg="1"/>
      <p:bldP spid="1049183" grpId="0" animBg="1"/>
      <p:bldP spid="1049184" grpId="0"/>
      <p:bldP spid="1049185" grpId="0" animBg="1"/>
      <p:bldP spid="1049186" grpId="0" animBg="1"/>
      <p:bldP spid="1049187" grpId="0" animBg="1"/>
      <p:bldP spid="1049188" grpId="0" animBg="1"/>
      <p:bldP spid="1049189" grpId="0" animBg="1"/>
      <p:bldP spid="1049190" grpId="0" animBg="1"/>
      <p:bldP spid="1049191" grpId="0" animBg="1"/>
      <p:bldP spid="1049192" grpId="0" animBg="1"/>
      <p:bldP spid="1049193" grpId="0" animBg="1"/>
      <p:bldP spid="1049194" grpId="0" animBg="1"/>
      <p:bldP spid="1049195" grpId="0" animBg="1"/>
      <p:bldP spid="1049196" grpId="0" animBg="1"/>
      <p:bldP spid="1049197" grpId="0" animBg="1"/>
      <p:bldP spid="1049198" grpId="0" animBg="1"/>
      <p:bldP spid="1049199" grpId="0" animBg="1"/>
      <p:bldP spid="1049200" grpId="0" animBg="1"/>
      <p:bldP spid="1049201" grpId="0"/>
      <p:bldP spid="1049202" grpId="0" animBg="1"/>
      <p:bldP spid="1049203" grpId="0" animBg="1"/>
      <p:bldP spid="1049204" grpId="0" animBg="1"/>
      <p:bldP spid="1049205" grpId="0"/>
      <p:bldP spid="1049206" grpId="0" animBg="1"/>
      <p:bldP spid="1049207" grpId="0" animBg="1"/>
      <p:bldP spid="1049208" grpId="0" animBg="1"/>
      <p:bldP spid="1049209" grpId="0" animBg="1"/>
      <p:bldP spid="1049210" grpId="0" animBg="1"/>
      <p:bldP spid="1049211" grpId="0" animBg="1"/>
      <p:bldP spid="1049212" grpId="0" animBg="1"/>
      <p:bldP spid="1049213" grpId="0" animBg="1"/>
      <p:bldP spid="1049214" grpId="0" animBg="1"/>
      <p:bldP spid="1049215" grpId="0" animBg="1"/>
      <p:bldP spid="1049216" grpId="0" animBg="1"/>
      <p:bldP spid="1049217" grpId="0" animBg="1"/>
      <p:bldP spid="1049218" grpId="0" animBg="1"/>
      <p:bldP spid="1049219" grpId="0" animBg="1"/>
      <p:bldP spid="1049220" grpId="0" animBg="1"/>
      <p:bldP spid="1049221" grpId="0" animBg="1"/>
      <p:bldP spid="1049222" grpId="0" animBg="1"/>
      <p:bldP spid="1049223" grpId="0" animBg="1"/>
      <p:bldP spid="1049224" grpId="0"/>
      <p:bldP spid="1049225" grpId="0"/>
      <p:bldP spid="1049226" grpId="0"/>
      <p:bldP spid="1049227" grpId="0"/>
      <p:bldP spid="10492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49231" name="Google Shape;1016;p15"/>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9232" name="Google Shape;1017;p15"/>
          <p:cNvSpPr/>
          <p:nvPr/>
        </p:nvSpPr>
        <p:spPr>
          <a:xfrm>
            <a:off x="220892" y="731366"/>
            <a:ext cx="769065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1.1 Apprentissage supervisé</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210" name="Google Shape;1019;p15"/>
          <p:cNvGrpSpPr/>
          <p:nvPr/>
        </p:nvGrpSpPr>
        <p:grpSpPr>
          <a:xfrm>
            <a:off x="0" y="0"/>
            <a:ext cx="9144000" cy="704215"/>
            <a:chOff x="0" y="0"/>
            <a:chExt cx="9144000" cy="704215"/>
          </a:xfrm>
        </p:grpSpPr>
        <p:grpSp>
          <p:nvGrpSpPr>
            <p:cNvPr id="211" name="Google Shape;1020;p15"/>
            <p:cNvGrpSpPr/>
            <p:nvPr/>
          </p:nvGrpSpPr>
          <p:grpSpPr>
            <a:xfrm>
              <a:off x="0" y="0"/>
              <a:ext cx="9144000" cy="704215"/>
              <a:chOff x="0" y="0"/>
              <a:chExt cx="9144000" cy="704215"/>
            </a:xfrm>
          </p:grpSpPr>
          <p:grpSp>
            <p:nvGrpSpPr>
              <p:cNvPr id="212" name="Google Shape;1021;p15"/>
              <p:cNvGrpSpPr/>
              <p:nvPr/>
            </p:nvGrpSpPr>
            <p:grpSpPr>
              <a:xfrm>
                <a:off x="0" y="0"/>
                <a:ext cx="9144000" cy="643365"/>
                <a:chOff x="0" y="0"/>
                <a:chExt cx="9144000" cy="643365"/>
              </a:xfrm>
            </p:grpSpPr>
            <p:sp>
              <p:nvSpPr>
                <p:cNvPr id="1049233" name="Google Shape;1022;p15"/>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234" name="Google Shape;1023;p15"/>
                <p:cNvSpPr txBox="1"/>
                <p:nvPr/>
              </p:nvSpPr>
              <p:spPr>
                <a:xfrm>
                  <a:off x="1361721" y="303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235" name="Google Shape;1024;p15"/>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236" name="Google Shape;1025;p15"/>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237" name="Google Shape;1026;p15"/>
                <p:cNvSpPr txBox="1"/>
                <p:nvPr/>
              </p:nvSpPr>
              <p:spPr>
                <a:xfrm>
                  <a:off x="7673025" y="3315"/>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238" name="Google Shape;1027;p15"/>
              <p:cNvSpPr txBox="1"/>
              <p:nvPr/>
            </p:nvSpPr>
            <p:spPr>
              <a:xfrm>
                <a:off x="3034030" y="0"/>
                <a:ext cx="1664970" cy="70421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sp>
          <p:nvSpPr>
            <p:cNvPr id="1049239" name="Google Shape;1028;p15"/>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86" name="Image 2" descr="Robot_Humanoide_Atlas"/>
          <p:cNvPicPr>
            <a:picLocks noChangeAspect="1"/>
          </p:cNvPicPr>
          <p:nvPr/>
        </p:nvPicPr>
        <p:blipFill>
          <a:blip r:embed="rId1"/>
          <a:stretch>
            <a:fillRect/>
          </a:stretch>
        </p:blipFill>
        <p:spPr>
          <a:xfrm>
            <a:off x="158115" y="2642235"/>
            <a:ext cx="2743200" cy="1428750"/>
          </a:xfrm>
          <a:prstGeom prst="rect">
            <a:avLst/>
          </a:prstGeom>
          <a:ln>
            <a:solidFill>
              <a:schemeClr val="tx1"/>
            </a:solidFill>
          </a:ln>
        </p:spPr>
      </p:pic>
      <p:pic>
        <p:nvPicPr>
          <p:cNvPr id="2097187" name="Image 3" descr="Robot_Waste_Garbage"/>
          <p:cNvPicPr>
            <a:picLocks noChangeAspect="1"/>
          </p:cNvPicPr>
          <p:nvPr/>
        </p:nvPicPr>
        <p:blipFill>
          <a:blip r:embed="rId2"/>
          <a:stretch>
            <a:fillRect/>
          </a:stretch>
        </p:blipFill>
        <p:spPr>
          <a:xfrm>
            <a:off x="3187700" y="2642235"/>
            <a:ext cx="2743835" cy="1412875"/>
          </a:xfrm>
          <a:prstGeom prst="rect">
            <a:avLst/>
          </a:prstGeom>
          <a:ln>
            <a:solidFill>
              <a:schemeClr val="tx1"/>
            </a:solidFill>
          </a:ln>
        </p:spPr>
      </p:pic>
      <p:pic>
        <p:nvPicPr>
          <p:cNvPr id="2097188" name="Image 4" descr="Robot_k5"/>
          <p:cNvPicPr>
            <a:picLocks noChangeAspect="1"/>
          </p:cNvPicPr>
          <p:nvPr/>
        </p:nvPicPr>
        <p:blipFill>
          <a:blip r:embed="rId3"/>
          <a:stretch>
            <a:fillRect/>
          </a:stretch>
        </p:blipFill>
        <p:spPr>
          <a:xfrm>
            <a:off x="6217920" y="2614930"/>
            <a:ext cx="2743835" cy="1412875"/>
          </a:xfrm>
          <a:prstGeom prst="rect">
            <a:avLst/>
          </a:prstGeom>
          <a:ln>
            <a:solidFill>
              <a:schemeClr val="tx1"/>
            </a:solidFill>
          </a:ln>
        </p:spPr>
      </p:pic>
      <p:sp>
        <p:nvSpPr>
          <p:cNvPr id="1049240" name="Zone de texte 1"/>
          <p:cNvSpPr txBox="1"/>
          <p:nvPr/>
        </p:nvSpPr>
        <p:spPr>
          <a:xfrm>
            <a:off x="2494280" y="1466215"/>
            <a:ext cx="4519930" cy="306705"/>
          </a:xfrm>
          <a:prstGeom prst="rect">
            <a:avLst/>
          </a:prstGeom>
          <a:noFill/>
        </p:spPr>
        <p:txBody>
          <a:bodyPr wrap="square" rtlCol="0">
            <a:spAutoFit/>
            <a:scene3d>
              <a:camera prst="orthographicFront"/>
              <a:lightRig rig="threePt" dir="t"/>
            </a:scene3d>
          </a:bodyPr>
          <a:lstStyle/>
          <a:p>
            <a:r>
              <a:rPr lang="fr-FR" altLang="en-US">
                <a:gradFill>
                  <a:gsLst>
                    <a:gs pos="21000">
                      <a:srgbClr val="53575C"/>
                    </a:gs>
                    <a:gs pos="88000">
                      <a:srgbClr val="C5C7CA"/>
                    </a:gs>
                  </a:gsLst>
                  <a:lin ang="5400000"/>
                </a:gradFill>
                <a:effectLst/>
              </a:rPr>
              <a:t> </a:t>
            </a:r>
            <a:endParaRPr lang="fr-FR" altLang="en-US">
              <a:gradFill>
                <a:gsLst>
                  <a:gs pos="21000">
                    <a:srgbClr val="53575C"/>
                  </a:gs>
                  <a:gs pos="88000">
                    <a:srgbClr val="C5C7CA"/>
                  </a:gs>
                </a:gsLst>
                <a:lin ang="5400000"/>
              </a:gradFill>
              <a:effectLst/>
            </a:endParaRPr>
          </a:p>
        </p:txBody>
      </p:sp>
      <p:sp>
        <p:nvSpPr>
          <p:cNvPr id="1049241" name="Rectangle 5"/>
          <p:cNvSpPr/>
          <p:nvPr/>
        </p:nvSpPr>
        <p:spPr>
          <a:xfrm>
            <a:off x="2210937" y="1329055"/>
            <a:ext cx="5049672" cy="581025"/>
          </a:xfrm>
          <a:prstGeom prst="rect">
            <a:avLst/>
          </a:prstGeom>
        </p:spPr>
        <p:style>
          <a:lnRef idx="3">
            <a:schemeClr val="accent1"/>
          </a:lnRef>
          <a:fillRef idx="0">
            <a:srgbClr val="FFFFFF"/>
          </a:fillRef>
          <a:effectRef idx="0">
            <a:srgbClr val="FFFFFF"/>
          </a:effectRef>
          <a:fontRef idx="minor">
            <a:schemeClr val="tx1"/>
          </a:fontRef>
        </p:style>
        <p:txBody>
          <a:bodyPr rtlCol="0" anchor="ctr"/>
          <a:lstStyle/>
          <a:p>
            <a:pPr algn="ctr"/>
            <a:endParaRPr lang="fr-FR" altLang="en-US"/>
          </a:p>
        </p:txBody>
      </p:sp>
      <p:cxnSp>
        <p:nvCxnSpPr>
          <p:cNvPr id="3145775" name="Connecteur droit 7"/>
          <p:cNvCxnSpPr/>
          <p:nvPr/>
        </p:nvCxnSpPr>
        <p:spPr>
          <a:xfrm flipH="1" flipV="1">
            <a:off x="2015490" y="2323465"/>
            <a:ext cx="2714625" cy="7620"/>
          </a:xfrm>
          <a:prstGeom prst="line">
            <a:avLst/>
          </a:prstGeom>
        </p:spPr>
        <p:style>
          <a:lnRef idx="2">
            <a:schemeClr val="accent1"/>
          </a:lnRef>
          <a:fillRef idx="0">
            <a:srgbClr val="FFFFFF"/>
          </a:fillRef>
          <a:effectRef idx="0">
            <a:srgbClr val="FFFFFF"/>
          </a:effectRef>
          <a:fontRef idx="minor">
            <a:schemeClr val="tx1"/>
          </a:fontRef>
        </p:style>
      </p:cxnSp>
      <p:cxnSp>
        <p:nvCxnSpPr>
          <p:cNvPr id="3145776" name="Connecteur droit 8"/>
          <p:cNvCxnSpPr/>
          <p:nvPr/>
        </p:nvCxnSpPr>
        <p:spPr>
          <a:xfrm>
            <a:off x="2031365" y="2315210"/>
            <a:ext cx="0" cy="294640"/>
          </a:xfrm>
          <a:prstGeom prst="line">
            <a:avLst/>
          </a:prstGeom>
        </p:spPr>
        <p:style>
          <a:lnRef idx="2">
            <a:schemeClr val="accent1"/>
          </a:lnRef>
          <a:fillRef idx="0">
            <a:srgbClr val="FFFFFF"/>
          </a:fillRef>
          <a:effectRef idx="0">
            <a:srgbClr val="FFFFFF"/>
          </a:effectRef>
          <a:fontRef idx="minor">
            <a:schemeClr val="tx1"/>
          </a:fontRef>
        </p:style>
      </p:cxnSp>
      <p:cxnSp>
        <p:nvCxnSpPr>
          <p:cNvPr id="3145777" name="Connecteur droit 10"/>
          <p:cNvCxnSpPr/>
          <p:nvPr/>
        </p:nvCxnSpPr>
        <p:spPr>
          <a:xfrm flipH="1">
            <a:off x="4650105" y="2331085"/>
            <a:ext cx="2618105" cy="0"/>
          </a:xfrm>
          <a:prstGeom prst="line">
            <a:avLst/>
          </a:prstGeom>
        </p:spPr>
        <p:style>
          <a:lnRef idx="2">
            <a:schemeClr val="accent1"/>
          </a:lnRef>
          <a:fillRef idx="0">
            <a:srgbClr val="FFFFFF"/>
          </a:fillRef>
          <a:effectRef idx="0">
            <a:srgbClr val="FFFFFF"/>
          </a:effectRef>
          <a:fontRef idx="minor">
            <a:schemeClr val="tx1"/>
          </a:fontRef>
        </p:style>
      </p:cxnSp>
      <p:cxnSp>
        <p:nvCxnSpPr>
          <p:cNvPr id="3145778" name="Connecteur droit 11"/>
          <p:cNvCxnSpPr/>
          <p:nvPr/>
        </p:nvCxnSpPr>
        <p:spPr>
          <a:xfrm>
            <a:off x="7252335" y="2331085"/>
            <a:ext cx="0" cy="294640"/>
          </a:xfrm>
          <a:prstGeom prst="line">
            <a:avLst/>
          </a:prstGeom>
        </p:spPr>
        <p:style>
          <a:lnRef idx="2">
            <a:schemeClr val="accent1"/>
          </a:lnRef>
          <a:fillRef idx="0">
            <a:srgbClr val="FFFFFF"/>
          </a:fillRef>
          <a:effectRef idx="0">
            <a:srgbClr val="FFFFFF"/>
          </a:effectRef>
          <a:fontRef idx="minor">
            <a:schemeClr val="tx1"/>
          </a:fontRef>
        </p:style>
      </p:cxnSp>
      <p:sp>
        <p:nvSpPr>
          <p:cNvPr id="1049242" name="Rectangle 13"/>
          <p:cNvSpPr/>
          <p:nvPr/>
        </p:nvSpPr>
        <p:spPr>
          <a:xfrm>
            <a:off x="168910" y="4199255"/>
            <a:ext cx="273748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43" name="Rectangle 14"/>
          <p:cNvSpPr/>
          <p:nvPr/>
        </p:nvSpPr>
        <p:spPr>
          <a:xfrm>
            <a:off x="3194050" y="4199255"/>
            <a:ext cx="273748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44" name="Rectangle 15"/>
          <p:cNvSpPr/>
          <p:nvPr/>
        </p:nvSpPr>
        <p:spPr>
          <a:xfrm>
            <a:off x="6219190" y="4199255"/>
            <a:ext cx="273748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45" name="Zone de texte 16"/>
          <p:cNvSpPr txBox="1"/>
          <p:nvPr/>
        </p:nvSpPr>
        <p:spPr>
          <a:xfrm>
            <a:off x="899160" y="4323715"/>
            <a:ext cx="2418715" cy="368300"/>
          </a:xfrm>
          <a:prstGeom prst="rect">
            <a:avLst/>
          </a:prstGeom>
          <a:noFill/>
        </p:spPr>
        <p:txBody>
          <a:bodyPr wrap="square" rtlCol="0">
            <a:spAutoFit/>
          </a:bodyPr>
          <a:lstStyle/>
          <a:p>
            <a:r>
              <a:rPr lang="fr-FR" altLang="en-US" sz="1800">
                <a:ln w="12700">
                  <a:solidFill>
                    <a:schemeClr val="accent5"/>
                  </a:solidFill>
                  <a:prstDash val="solid"/>
                </a:ln>
                <a:pattFill prst="ltDnDiag">
                  <a:fgClr>
                    <a:schemeClr val="accent5">
                      <a:lumMod val="60000"/>
                      <a:lumOff val="40000"/>
                    </a:schemeClr>
                  </a:fgClr>
                  <a:bgClr>
                    <a:schemeClr val="bg1"/>
                  </a:bgClr>
                </a:pattFill>
                <a:effectLst/>
              </a:rPr>
              <a:t>ATLAS</a:t>
            </a:r>
            <a:endParaRPr lang="fr-FR" altLang="en-US" sz="180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1049246" name="Zone de texte 17"/>
          <p:cNvSpPr txBox="1"/>
          <p:nvPr/>
        </p:nvSpPr>
        <p:spPr>
          <a:xfrm>
            <a:off x="3317875" y="4272915"/>
            <a:ext cx="2491105" cy="368300"/>
          </a:xfrm>
          <a:prstGeom prst="rect">
            <a:avLst/>
          </a:prstGeom>
          <a:noFill/>
        </p:spPr>
        <p:txBody>
          <a:bodyPr wrap="square" rtlCol="0">
            <a:spAutoFit/>
          </a:bodyPr>
          <a:lstStyle/>
          <a:p>
            <a:r>
              <a:rPr lang="en-US" altLang="fr-FR" sz="1800">
                <a:ln w="12700">
                  <a:solidFill>
                    <a:schemeClr val="accent5"/>
                  </a:solidFill>
                  <a:prstDash val="solid"/>
                </a:ln>
                <a:pattFill prst="ltDnDiag">
                  <a:fgClr>
                    <a:schemeClr val="accent5">
                      <a:lumMod val="60000"/>
                      <a:lumOff val="40000"/>
                    </a:schemeClr>
                  </a:fgClr>
                  <a:bgClr>
                    <a:schemeClr val="bg1"/>
                  </a:bgClr>
                </a:pattFill>
                <a:effectLst/>
                <a:sym typeface="+mn-ea"/>
              </a:rPr>
              <a:t>Waste Sorting Robot</a:t>
            </a:r>
            <a:endParaRPr lang="en-US" altLang="fr-FR" sz="1800">
              <a:ln w="12700">
                <a:solidFill>
                  <a:schemeClr val="accent5"/>
                </a:solidFill>
                <a:prstDash val="solid"/>
              </a:ln>
              <a:pattFill prst="ltDnDiag">
                <a:fgClr>
                  <a:schemeClr val="accent5">
                    <a:lumMod val="60000"/>
                    <a:lumOff val="40000"/>
                  </a:schemeClr>
                </a:fgClr>
                <a:bgClr>
                  <a:schemeClr val="bg1"/>
                </a:bgClr>
              </a:pattFill>
              <a:effectLst/>
              <a:sym typeface="+mn-ea"/>
            </a:endParaRPr>
          </a:p>
        </p:txBody>
      </p:sp>
      <p:sp>
        <p:nvSpPr>
          <p:cNvPr id="1049247" name="Zone de texte 19"/>
          <p:cNvSpPr txBox="1"/>
          <p:nvPr/>
        </p:nvSpPr>
        <p:spPr>
          <a:xfrm>
            <a:off x="6922770" y="4279900"/>
            <a:ext cx="2498725" cy="368300"/>
          </a:xfrm>
          <a:prstGeom prst="rect">
            <a:avLst/>
          </a:prstGeom>
          <a:noFill/>
        </p:spPr>
        <p:txBody>
          <a:bodyPr wrap="square" rtlCol="0">
            <a:spAutoFit/>
            <a:scene3d>
              <a:camera prst="orthographicFront"/>
              <a:lightRig rig="threePt" dir="t"/>
            </a:scene3d>
          </a:bodyPr>
          <a:lstStyle/>
          <a:p>
            <a:r>
              <a:rPr lang="fr-FR" altLang="en-US" sz="1800">
                <a:ln w="12700">
                  <a:solidFill>
                    <a:schemeClr val="accent5"/>
                  </a:solidFill>
                  <a:prstDash val="solid"/>
                </a:ln>
                <a:pattFill prst="ltDnDiag">
                  <a:fgClr>
                    <a:schemeClr val="accent5">
                      <a:lumMod val="60000"/>
                      <a:lumOff val="40000"/>
                    </a:schemeClr>
                  </a:fgClr>
                  <a:bgClr>
                    <a:schemeClr val="bg1"/>
                  </a:bgClr>
                </a:pattFill>
                <a:effectLst/>
              </a:rPr>
              <a:t>Robot K5</a:t>
            </a:r>
            <a:endParaRPr lang="fr-FR" altLang="en-US" sz="1800">
              <a:ln w="12700">
                <a:solidFill>
                  <a:schemeClr val="accent5"/>
                </a:solidFill>
                <a:prstDash val="solid"/>
              </a:ln>
              <a:pattFill prst="ltDnDiag">
                <a:fgClr>
                  <a:schemeClr val="accent5">
                    <a:lumMod val="60000"/>
                    <a:lumOff val="40000"/>
                  </a:schemeClr>
                </a:fgClr>
                <a:bgClr>
                  <a:schemeClr val="bg1"/>
                </a:bgClr>
              </a:pattFill>
              <a:effectLst/>
            </a:endParaRPr>
          </a:p>
        </p:txBody>
      </p:sp>
      <p:cxnSp>
        <p:nvCxnSpPr>
          <p:cNvPr id="3145779" name="Connecteur droit 20"/>
          <p:cNvCxnSpPr>
            <a:stCxn id="1049241" idx="2"/>
          </p:cNvCxnSpPr>
          <p:nvPr/>
        </p:nvCxnSpPr>
        <p:spPr>
          <a:xfrm rot="16200000" flipH="1">
            <a:off x="4383376" y="2262477"/>
            <a:ext cx="715644" cy="10850"/>
          </a:xfrm>
          <a:prstGeom prst="line">
            <a:avLst/>
          </a:prstGeom>
        </p:spPr>
        <p:style>
          <a:lnRef idx="2">
            <a:schemeClr val="accent1"/>
          </a:lnRef>
          <a:fillRef idx="0">
            <a:srgbClr val="FFFFFF"/>
          </a:fillRef>
          <a:effectRef idx="0">
            <a:srgbClr val="FFFFFF"/>
          </a:effectRef>
          <a:fontRef idx="minor">
            <a:schemeClr val="tx1"/>
          </a:fontRef>
        </p:style>
      </p:cxnSp>
      <p:sp>
        <p:nvSpPr>
          <p:cNvPr id="30" name="ZoneTexte 29"/>
          <p:cNvSpPr txBox="1"/>
          <p:nvPr/>
        </p:nvSpPr>
        <p:spPr>
          <a:xfrm>
            <a:off x="2265529" y="1446663"/>
            <a:ext cx="5008728" cy="307777"/>
          </a:xfrm>
          <a:prstGeom prst="rect">
            <a:avLst/>
          </a:prstGeom>
          <a:noFill/>
          <a:ln>
            <a:noFill/>
          </a:ln>
        </p:spPr>
        <p:txBody>
          <a:bodyPr wrap="square" rtlCol="0">
            <a:spAutoFit/>
          </a:bodyPr>
          <a:lstStyle/>
          <a:p>
            <a:r>
              <a:rPr lang="fr-FR" b="1" dirty="0" smtClean="0">
                <a:solidFill>
                  <a:schemeClr val="accent1">
                    <a:lumMod val="75000"/>
                  </a:schemeClr>
                </a:solidFill>
              </a:rPr>
              <a:t>Exemples des robots utilisant l’apprentissage supervisé</a:t>
            </a:r>
            <a:endParaRPr lang="fr-FR" b="1"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232"/>
                                        </p:tgtEl>
                                        <p:attrNameLst>
                                          <p:attrName>style.visibility</p:attrName>
                                        </p:attrNameLst>
                                      </p:cBhvr>
                                      <p:to>
                                        <p:strVal val="visible"/>
                                      </p:to>
                                    </p:set>
                                    <p:animEffect transition="in" filter="fade">
                                      <p:cBhvr>
                                        <p:cTn id="7" dur="500"/>
                                        <p:tgtEl>
                                          <p:spTgt spid="10492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9241"/>
                                        </p:tgtEl>
                                        <p:attrNameLst>
                                          <p:attrName>style.visibility</p:attrName>
                                        </p:attrNameLst>
                                      </p:cBhvr>
                                      <p:to>
                                        <p:strVal val="visible"/>
                                      </p:to>
                                    </p:set>
                                    <p:animEffect transition="in" filter="fade">
                                      <p:cBhvr>
                                        <p:cTn id="10" dur="500"/>
                                        <p:tgtEl>
                                          <p:spTgt spid="10492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145779"/>
                                        </p:tgtEl>
                                        <p:attrNameLst>
                                          <p:attrName>style.visibility</p:attrName>
                                        </p:attrNameLst>
                                      </p:cBhvr>
                                      <p:to>
                                        <p:strVal val="visible"/>
                                      </p:to>
                                    </p:set>
                                    <p:animEffect transition="in" filter="fade">
                                      <p:cBhvr>
                                        <p:cTn id="18" dur="500"/>
                                        <p:tgtEl>
                                          <p:spTgt spid="31457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45777"/>
                                        </p:tgtEl>
                                        <p:attrNameLst>
                                          <p:attrName>style.visibility</p:attrName>
                                        </p:attrNameLst>
                                      </p:cBhvr>
                                      <p:to>
                                        <p:strVal val="visible"/>
                                      </p:to>
                                    </p:set>
                                    <p:animEffect transition="in" filter="fade">
                                      <p:cBhvr>
                                        <p:cTn id="23" dur="500"/>
                                        <p:tgtEl>
                                          <p:spTgt spid="3145777"/>
                                        </p:tgtEl>
                                      </p:cBhvr>
                                    </p:animEffect>
                                  </p:childTnLst>
                                </p:cTn>
                              </p:par>
                              <p:par>
                                <p:cTn id="24" presetID="10" presetClass="entr" presetSubtype="0" fill="hold" nodeType="withEffect">
                                  <p:stCondLst>
                                    <p:cond delay="0"/>
                                  </p:stCondLst>
                                  <p:childTnLst>
                                    <p:set>
                                      <p:cBhvr>
                                        <p:cTn id="25" dur="1" fill="hold">
                                          <p:stCondLst>
                                            <p:cond delay="0"/>
                                          </p:stCondLst>
                                        </p:cTn>
                                        <p:tgtEl>
                                          <p:spTgt spid="3145775"/>
                                        </p:tgtEl>
                                        <p:attrNameLst>
                                          <p:attrName>style.visibility</p:attrName>
                                        </p:attrNameLst>
                                      </p:cBhvr>
                                      <p:to>
                                        <p:strVal val="visible"/>
                                      </p:to>
                                    </p:set>
                                    <p:animEffect transition="in" filter="fade">
                                      <p:cBhvr>
                                        <p:cTn id="26" dur="500"/>
                                        <p:tgtEl>
                                          <p:spTgt spid="3145775"/>
                                        </p:tgtEl>
                                      </p:cBhvr>
                                    </p:animEffect>
                                  </p:childTnLst>
                                </p:cTn>
                              </p:par>
                              <p:par>
                                <p:cTn id="27" presetID="10" presetClass="entr" presetSubtype="0" fill="hold" nodeType="withEffect">
                                  <p:stCondLst>
                                    <p:cond delay="0"/>
                                  </p:stCondLst>
                                  <p:childTnLst>
                                    <p:set>
                                      <p:cBhvr>
                                        <p:cTn id="28" dur="1" fill="hold">
                                          <p:stCondLst>
                                            <p:cond delay="0"/>
                                          </p:stCondLst>
                                        </p:cTn>
                                        <p:tgtEl>
                                          <p:spTgt spid="3145776"/>
                                        </p:tgtEl>
                                        <p:attrNameLst>
                                          <p:attrName>style.visibility</p:attrName>
                                        </p:attrNameLst>
                                      </p:cBhvr>
                                      <p:to>
                                        <p:strVal val="visible"/>
                                      </p:to>
                                    </p:set>
                                    <p:animEffect transition="in" filter="fade">
                                      <p:cBhvr>
                                        <p:cTn id="29" dur="500"/>
                                        <p:tgtEl>
                                          <p:spTgt spid="3145776"/>
                                        </p:tgtEl>
                                      </p:cBhvr>
                                    </p:animEffect>
                                  </p:childTnLst>
                                </p:cTn>
                              </p:par>
                              <p:par>
                                <p:cTn id="30" presetID="10" presetClass="entr" presetSubtype="0" fill="hold" nodeType="withEffect">
                                  <p:stCondLst>
                                    <p:cond delay="0"/>
                                  </p:stCondLst>
                                  <p:childTnLst>
                                    <p:set>
                                      <p:cBhvr>
                                        <p:cTn id="31" dur="1" fill="hold">
                                          <p:stCondLst>
                                            <p:cond delay="0"/>
                                          </p:stCondLst>
                                        </p:cTn>
                                        <p:tgtEl>
                                          <p:spTgt spid="3145778"/>
                                        </p:tgtEl>
                                        <p:attrNameLst>
                                          <p:attrName>style.visibility</p:attrName>
                                        </p:attrNameLst>
                                      </p:cBhvr>
                                      <p:to>
                                        <p:strVal val="visible"/>
                                      </p:to>
                                    </p:set>
                                    <p:animEffect transition="in" filter="fade">
                                      <p:cBhvr>
                                        <p:cTn id="32" dur="500"/>
                                        <p:tgtEl>
                                          <p:spTgt spid="31457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97186"/>
                                        </p:tgtEl>
                                        <p:attrNameLst>
                                          <p:attrName>style.visibility</p:attrName>
                                        </p:attrNameLst>
                                      </p:cBhvr>
                                      <p:to>
                                        <p:strVal val="visible"/>
                                      </p:to>
                                    </p:set>
                                    <p:animEffect transition="in" filter="fade">
                                      <p:cBhvr>
                                        <p:cTn id="37" dur="500"/>
                                        <p:tgtEl>
                                          <p:spTgt spid="209718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9245"/>
                                        </p:tgtEl>
                                        <p:attrNameLst>
                                          <p:attrName>style.visibility</p:attrName>
                                        </p:attrNameLst>
                                      </p:cBhvr>
                                      <p:to>
                                        <p:strVal val="visible"/>
                                      </p:to>
                                    </p:set>
                                    <p:animEffect transition="in" filter="fade">
                                      <p:cBhvr>
                                        <p:cTn id="40" dur="500"/>
                                        <p:tgtEl>
                                          <p:spTgt spid="10492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49242"/>
                                        </p:tgtEl>
                                        <p:attrNameLst>
                                          <p:attrName>style.visibility</p:attrName>
                                        </p:attrNameLst>
                                      </p:cBhvr>
                                      <p:to>
                                        <p:strVal val="visible"/>
                                      </p:to>
                                    </p:set>
                                    <p:animEffect transition="in" filter="fade">
                                      <p:cBhvr>
                                        <p:cTn id="43" dur="500"/>
                                        <p:tgtEl>
                                          <p:spTgt spid="10492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97187"/>
                                        </p:tgtEl>
                                        <p:attrNameLst>
                                          <p:attrName>style.visibility</p:attrName>
                                        </p:attrNameLst>
                                      </p:cBhvr>
                                      <p:to>
                                        <p:strVal val="visible"/>
                                      </p:to>
                                    </p:set>
                                    <p:animEffect transition="in" filter="fade">
                                      <p:cBhvr>
                                        <p:cTn id="48" dur="500"/>
                                        <p:tgtEl>
                                          <p:spTgt spid="209718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49246"/>
                                        </p:tgtEl>
                                        <p:attrNameLst>
                                          <p:attrName>style.visibility</p:attrName>
                                        </p:attrNameLst>
                                      </p:cBhvr>
                                      <p:to>
                                        <p:strVal val="visible"/>
                                      </p:to>
                                    </p:set>
                                    <p:animEffect transition="in" filter="fade">
                                      <p:cBhvr>
                                        <p:cTn id="51" dur="500"/>
                                        <p:tgtEl>
                                          <p:spTgt spid="10492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9243"/>
                                        </p:tgtEl>
                                        <p:attrNameLst>
                                          <p:attrName>style.visibility</p:attrName>
                                        </p:attrNameLst>
                                      </p:cBhvr>
                                      <p:to>
                                        <p:strVal val="visible"/>
                                      </p:to>
                                    </p:set>
                                    <p:animEffect transition="in" filter="fade">
                                      <p:cBhvr>
                                        <p:cTn id="54" dur="500"/>
                                        <p:tgtEl>
                                          <p:spTgt spid="10492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97188"/>
                                        </p:tgtEl>
                                        <p:attrNameLst>
                                          <p:attrName>style.visibility</p:attrName>
                                        </p:attrNameLst>
                                      </p:cBhvr>
                                      <p:to>
                                        <p:strVal val="visible"/>
                                      </p:to>
                                    </p:set>
                                    <p:animEffect transition="in" filter="fade">
                                      <p:cBhvr>
                                        <p:cTn id="59" dur="500"/>
                                        <p:tgtEl>
                                          <p:spTgt spid="20971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49244"/>
                                        </p:tgtEl>
                                        <p:attrNameLst>
                                          <p:attrName>style.visibility</p:attrName>
                                        </p:attrNameLst>
                                      </p:cBhvr>
                                      <p:to>
                                        <p:strVal val="visible"/>
                                      </p:to>
                                    </p:set>
                                    <p:animEffect transition="in" filter="fade">
                                      <p:cBhvr>
                                        <p:cTn id="62" dur="500"/>
                                        <p:tgtEl>
                                          <p:spTgt spid="104924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9247"/>
                                        </p:tgtEl>
                                        <p:attrNameLst>
                                          <p:attrName>style.visibility</p:attrName>
                                        </p:attrNameLst>
                                      </p:cBhvr>
                                      <p:to>
                                        <p:strVal val="visible"/>
                                      </p:to>
                                    </p:set>
                                    <p:animEffect transition="in" filter="fade">
                                      <p:cBhvr>
                                        <p:cTn id="65" dur="500"/>
                                        <p:tgtEl>
                                          <p:spTgt spid="1049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2" grpId="0"/>
      <p:bldP spid="1049241" grpId="0" animBg="1"/>
      <p:bldP spid="1049242" grpId="0" animBg="1"/>
      <p:bldP spid="1049243" grpId="0" animBg="1"/>
      <p:bldP spid="1049244" grpId="0" animBg="1"/>
      <p:bldP spid="1049245" grpId="0"/>
      <p:bldP spid="1049246" grpId="0"/>
      <p:bldP spid="1049247"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49250" name="Google Shape;1033;p16"/>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9251" name="Google Shape;1034;p16"/>
          <p:cNvSpPr/>
          <p:nvPr/>
        </p:nvSpPr>
        <p:spPr>
          <a:xfrm>
            <a:off x="220892" y="737716"/>
            <a:ext cx="769065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1.2 Apprentissage non supervisé</a:t>
            </a:r>
            <a:endPar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216" name="Google Shape;1036;p16"/>
          <p:cNvGrpSpPr/>
          <p:nvPr/>
        </p:nvGrpSpPr>
        <p:grpSpPr>
          <a:xfrm>
            <a:off x="0" y="0"/>
            <a:ext cx="9144000" cy="704215"/>
            <a:chOff x="0" y="0"/>
            <a:chExt cx="9144000" cy="704215"/>
          </a:xfrm>
        </p:grpSpPr>
        <p:grpSp>
          <p:nvGrpSpPr>
            <p:cNvPr id="217" name="Google Shape;1037;p16"/>
            <p:cNvGrpSpPr/>
            <p:nvPr/>
          </p:nvGrpSpPr>
          <p:grpSpPr>
            <a:xfrm>
              <a:off x="0" y="0"/>
              <a:ext cx="9144000" cy="704215"/>
              <a:chOff x="0" y="0"/>
              <a:chExt cx="9144000" cy="704215"/>
            </a:xfrm>
          </p:grpSpPr>
          <p:grpSp>
            <p:nvGrpSpPr>
              <p:cNvPr id="218" name="Google Shape;1038;p16"/>
              <p:cNvGrpSpPr/>
              <p:nvPr/>
            </p:nvGrpSpPr>
            <p:grpSpPr>
              <a:xfrm>
                <a:off x="0" y="0"/>
                <a:ext cx="9144000" cy="640190"/>
                <a:chOff x="0" y="0"/>
                <a:chExt cx="9144000" cy="640190"/>
              </a:xfrm>
            </p:grpSpPr>
            <p:sp>
              <p:nvSpPr>
                <p:cNvPr id="1049252" name="Google Shape;1039;p16"/>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253" name="Google Shape;1040;p16"/>
                <p:cNvSpPr txBox="1"/>
                <p:nvPr/>
              </p:nvSpPr>
              <p:spPr>
                <a:xfrm>
                  <a:off x="1361721" y="303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254" name="Google Shape;1041;p16"/>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255" name="Google Shape;1042;p16"/>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256" name="Google Shape;1043;p16"/>
                <p:cNvSpPr txBox="1"/>
                <p:nvPr/>
              </p:nvSpPr>
              <p:spPr>
                <a:xfrm>
                  <a:off x="767937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257" name="Google Shape;1044;p16"/>
              <p:cNvSpPr txBox="1"/>
              <p:nvPr/>
            </p:nvSpPr>
            <p:spPr>
              <a:xfrm>
                <a:off x="3034030" y="0"/>
                <a:ext cx="1691005" cy="70421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sp>
          <p:nvSpPr>
            <p:cNvPr id="1049258" name="Google Shape;1045;p16"/>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89" name="Image 1" descr="RobotCup_Rescue"/>
          <p:cNvPicPr>
            <a:picLocks noChangeAspect="1"/>
          </p:cNvPicPr>
          <p:nvPr/>
        </p:nvPicPr>
        <p:blipFill>
          <a:blip r:embed="rId1"/>
          <a:stretch>
            <a:fillRect/>
          </a:stretch>
        </p:blipFill>
        <p:spPr>
          <a:xfrm>
            <a:off x="605790" y="1341755"/>
            <a:ext cx="2670175" cy="1668145"/>
          </a:xfrm>
          <a:prstGeom prst="rect">
            <a:avLst/>
          </a:prstGeom>
          <a:ln>
            <a:solidFill>
              <a:schemeClr val="accent1"/>
            </a:solidFill>
          </a:ln>
          <a:effectLst>
            <a:softEdge rad="31750"/>
          </a:effectLst>
        </p:spPr>
      </p:pic>
      <p:pic>
        <p:nvPicPr>
          <p:cNvPr id="2097190" name="Image 2" descr="Robot_UR10"/>
          <p:cNvPicPr>
            <a:picLocks noChangeAspect="1"/>
          </p:cNvPicPr>
          <p:nvPr/>
        </p:nvPicPr>
        <p:blipFill>
          <a:blip r:embed="rId2"/>
          <a:stretch>
            <a:fillRect/>
          </a:stretch>
        </p:blipFill>
        <p:spPr>
          <a:xfrm>
            <a:off x="3415030" y="1985010"/>
            <a:ext cx="2670175" cy="1631315"/>
          </a:xfrm>
          <a:prstGeom prst="rect">
            <a:avLst/>
          </a:prstGeom>
          <a:ln>
            <a:solidFill>
              <a:schemeClr val="accent1"/>
            </a:solidFill>
          </a:ln>
          <a:effectLst>
            <a:outerShdw blurRad="50800" dist="38100" dir="2700000" algn="tl" rotWithShape="0">
              <a:prstClr val="black">
                <a:alpha val="40000"/>
              </a:prstClr>
            </a:outerShdw>
          </a:effectLst>
        </p:spPr>
      </p:pic>
      <p:pic>
        <p:nvPicPr>
          <p:cNvPr id="2097191" name="Image 3" descr="Robot_Aspirateur"/>
          <p:cNvPicPr>
            <a:picLocks noChangeAspect="1"/>
          </p:cNvPicPr>
          <p:nvPr/>
        </p:nvPicPr>
        <p:blipFill>
          <a:blip r:embed="rId3"/>
          <a:stretch>
            <a:fillRect/>
          </a:stretch>
        </p:blipFill>
        <p:spPr>
          <a:xfrm>
            <a:off x="6375400" y="2642235"/>
            <a:ext cx="2439035" cy="1638300"/>
          </a:xfrm>
          <a:prstGeom prst="rect">
            <a:avLst/>
          </a:prstGeom>
          <a:ln>
            <a:solidFill>
              <a:schemeClr val="accent1"/>
            </a:solidFill>
          </a:ln>
          <a:effectLst>
            <a:outerShdw blurRad="50800" dist="38100" dir="2700000" algn="tl" rotWithShape="0">
              <a:prstClr val="black">
                <a:alpha val="40000"/>
              </a:prstClr>
            </a:outerShdw>
          </a:effectLst>
        </p:spPr>
      </p:pic>
      <p:sp>
        <p:nvSpPr>
          <p:cNvPr id="1049259" name="Rectangle 24"/>
          <p:cNvSpPr/>
          <p:nvPr/>
        </p:nvSpPr>
        <p:spPr>
          <a:xfrm>
            <a:off x="605790" y="3245485"/>
            <a:ext cx="267017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60" name="Zone de texte 25"/>
          <p:cNvSpPr txBox="1"/>
          <p:nvPr/>
        </p:nvSpPr>
        <p:spPr>
          <a:xfrm>
            <a:off x="867410" y="3348990"/>
            <a:ext cx="2669540" cy="368300"/>
          </a:xfrm>
          <a:prstGeom prst="rect">
            <a:avLst/>
          </a:prstGeom>
          <a:noFill/>
        </p:spPr>
        <p:txBody>
          <a:bodyPr wrap="square" rtlCol="0">
            <a:spAutoFit/>
          </a:bodyPr>
          <a:lstStyle/>
          <a:p>
            <a:r>
              <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rPr>
              <a:t>RoboCup Rescue</a:t>
            </a:r>
            <a:endPar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endParaRPr>
          </a:p>
        </p:txBody>
      </p:sp>
      <p:sp>
        <p:nvSpPr>
          <p:cNvPr id="1049261" name="Rectangle 27"/>
          <p:cNvSpPr/>
          <p:nvPr/>
        </p:nvSpPr>
        <p:spPr>
          <a:xfrm>
            <a:off x="3415030" y="3848100"/>
            <a:ext cx="267017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62" name="Zone de texte 28"/>
          <p:cNvSpPr txBox="1"/>
          <p:nvPr/>
        </p:nvSpPr>
        <p:spPr>
          <a:xfrm>
            <a:off x="3872865" y="3848100"/>
            <a:ext cx="2669540" cy="368300"/>
          </a:xfrm>
          <a:prstGeom prst="rect">
            <a:avLst/>
          </a:prstGeom>
          <a:noFill/>
        </p:spPr>
        <p:txBody>
          <a:bodyPr wrap="square" rtlCol="0">
            <a:spAutoFit/>
          </a:bodyPr>
          <a:lstStyle/>
          <a:p>
            <a:r>
              <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rPr>
              <a:t>Robot UR10</a:t>
            </a:r>
            <a:endPar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endParaRPr>
          </a:p>
        </p:txBody>
      </p:sp>
      <p:sp>
        <p:nvSpPr>
          <p:cNvPr id="1049263" name="Rectangle 29"/>
          <p:cNvSpPr/>
          <p:nvPr/>
        </p:nvSpPr>
        <p:spPr>
          <a:xfrm>
            <a:off x="6375400" y="4329430"/>
            <a:ext cx="2439035" cy="574675"/>
          </a:xfrm>
          <a:prstGeom prst="rect">
            <a:avLst/>
          </a:prstGeom>
          <a:ln w="9525" cap="flat" cmpd="sng" algn="ctr">
            <a:solidFill>
              <a:prstClr val="black"/>
            </a:solidFill>
            <a:prstDash val="dash"/>
          </a:ln>
        </p:spPr>
        <p:style>
          <a:lnRef idx="0">
            <a:schemeClr val="accent1"/>
          </a:lnRef>
          <a:fillRef idx="0">
            <a:srgbClr val="FFFFFF"/>
          </a:fillRef>
          <a:effectRef idx="0">
            <a:srgbClr val="FFFFFF"/>
          </a:effectRef>
          <a:fontRef idx="minor">
            <a:schemeClr val="tx1"/>
          </a:fontRef>
        </p:style>
        <p:txBody>
          <a:bodyPr rtlCol="0" anchor="ctr"/>
          <a:lstStyle/>
          <a:p>
            <a:pPr algn="ctr"/>
            <a:endParaRPr lang="fr-FR" altLang="en-US"/>
          </a:p>
        </p:txBody>
      </p:sp>
      <p:sp>
        <p:nvSpPr>
          <p:cNvPr id="1049264" name="Zone de texte 31"/>
          <p:cNvSpPr txBox="1"/>
          <p:nvPr/>
        </p:nvSpPr>
        <p:spPr>
          <a:xfrm>
            <a:off x="6671310" y="4359910"/>
            <a:ext cx="2143125" cy="368300"/>
          </a:xfrm>
          <a:prstGeom prst="rect">
            <a:avLst/>
          </a:prstGeom>
          <a:noFill/>
        </p:spPr>
        <p:txBody>
          <a:bodyPr wrap="square" rtlCol="0" anchor="t">
            <a:spAutoFit/>
          </a:bodyPr>
          <a:lstStyle/>
          <a:p>
            <a:r>
              <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rPr>
              <a:t>Robot Roomba</a:t>
            </a:r>
            <a:endParaRPr lang="fr-FR" altLang="en-US" sz="1800">
              <a:ln w="12700">
                <a:solidFill>
                  <a:schemeClr val="accent5"/>
                </a:solidFill>
                <a:prstDash val="solid"/>
              </a:ln>
              <a:pattFill prst="ltDnDiag">
                <a:fgClr>
                  <a:schemeClr val="accent5">
                    <a:lumMod val="60000"/>
                    <a:lumOff val="40000"/>
                  </a:schemeClr>
                </a:fgClr>
                <a:bgClr>
                  <a:schemeClr val="bg1"/>
                </a:bgClr>
              </a:pattFill>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251"/>
                                        </p:tgtEl>
                                        <p:attrNameLst>
                                          <p:attrName>style.visibility</p:attrName>
                                        </p:attrNameLst>
                                      </p:cBhvr>
                                      <p:to>
                                        <p:strVal val="visible"/>
                                      </p:to>
                                    </p:set>
                                    <p:animEffect transition="in" filter="fade">
                                      <p:cBhvr>
                                        <p:cTn id="7" dur="2000"/>
                                        <p:tgtEl>
                                          <p:spTgt spid="1049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189"/>
                                        </p:tgtEl>
                                        <p:attrNameLst>
                                          <p:attrName>style.visibility</p:attrName>
                                        </p:attrNameLst>
                                      </p:cBhvr>
                                      <p:to>
                                        <p:strVal val="visible"/>
                                      </p:to>
                                    </p:set>
                                    <p:animEffect transition="in" filter="fade">
                                      <p:cBhvr>
                                        <p:cTn id="12" dur="2000"/>
                                        <p:tgtEl>
                                          <p:spTgt spid="209718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49259"/>
                                        </p:tgtEl>
                                        <p:attrNameLst>
                                          <p:attrName>style.visibility</p:attrName>
                                        </p:attrNameLst>
                                      </p:cBhvr>
                                      <p:to>
                                        <p:strVal val="visible"/>
                                      </p:to>
                                    </p:set>
                                    <p:animEffect transition="in" filter="fade">
                                      <p:cBhvr>
                                        <p:cTn id="15" dur="2000"/>
                                        <p:tgtEl>
                                          <p:spTgt spid="10492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260"/>
                                        </p:tgtEl>
                                        <p:attrNameLst>
                                          <p:attrName>style.visibility</p:attrName>
                                        </p:attrNameLst>
                                      </p:cBhvr>
                                      <p:to>
                                        <p:strVal val="visible"/>
                                      </p:to>
                                    </p:set>
                                    <p:animEffect transition="in" filter="fade">
                                      <p:cBhvr>
                                        <p:cTn id="18" dur="2000"/>
                                        <p:tgtEl>
                                          <p:spTgt spid="10492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97190"/>
                                        </p:tgtEl>
                                        <p:attrNameLst>
                                          <p:attrName>style.visibility</p:attrName>
                                        </p:attrNameLst>
                                      </p:cBhvr>
                                      <p:to>
                                        <p:strVal val="visible"/>
                                      </p:to>
                                    </p:set>
                                    <p:animEffect transition="in" filter="fade">
                                      <p:cBhvr>
                                        <p:cTn id="23" dur="2000"/>
                                        <p:tgtEl>
                                          <p:spTgt spid="20971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49261"/>
                                        </p:tgtEl>
                                        <p:attrNameLst>
                                          <p:attrName>style.visibility</p:attrName>
                                        </p:attrNameLst>
                                      </p:cBhvr>
                                      <p:to>
                                        <p:strVal val="visible"/>
                                      </p:to>
                                    </p:set>
                                    <p:animEffect transition="in" filter="fade">
                                      <p:cBhvr>
                                        <p:cTn id="26" dur="2000"/>
                                        <p:tgtEl>
                                          <p:spTgt spid="10492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49262"/>
                                        </p:tgtEl>
                                        <p:attrNameLst>
                                          <p:attrName>style.visibility</p:attrName>
                                        </p:attrNameLst>
                                      </p:cBhvr>
                                      <p:to>
                                        <p:strVal val="visible"/>
                                      </p:to>
                                    </p:set>
                                    <p:animEffect transition="in" filter="fade">
                                      <p:cBhvr>
                                        <p:cTn id="29" dur="2000"/>
                                        <p:tgtEl>
                                          <p:spTgt spid="10492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97191"/>
                                        </p:tgtEl>
                                        <p:attrNameLst>
                                          <p:attrName>style.visibility</p:attrName>
                                        </p:attrNameLst>
                                      </p:cBhvr>
                                      <p:to>
                                        <p:strVal val="visible"/>
                                      </p:to>
                                    </p:set>
                                    <p:animEffect transition="in" filter="fade">
                                      <p:cBhvr>
                                        <p:cTn id="34" dur="2000"/>
                                        <p:tgtEl>
                                          <p:spTgt spid="209719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49263"/>
                                        </p:tgtEl>
                                        <p:attrNameLst>
                                          <p:attrName>style.visibility</p:attrName>
                                        </p:attrNameLst>
                                      </p:cBhvr>
                                      <p:to>
                                        <p:strVal val="visible"/>
                                      </p:to>
                                    </p:set>
                                    <p:animEffect transition="in" filter="fade">
                                      <p:cBhvr>
                                        <p:cTn id="37" dur="2000"/>
                                        <p:tgtEl>
                                          <p:spTgt spid="10492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9264"/>
                                        </p:tgtEl>
                                        <p:attrNameLst>
                                          <p:attrName>style.visibility</p:attrName>
                                        </p:attrNameLst>
                                      </p:cBhvr>
                                      <p:to>
                                        <p:strVal val="visible"/>
                                      </p:to>
                                    </p:set>
                                    <p:animEffect transition="in" filter="fade">
                                      <p:cBhvr>
                                        <p:cTn id="40" dur="2000"/>
                                        <p:tgtEl>
                                          <p:spTgt spid="1049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51" grpId="0"/>
      <p:bldP spid="1049259" grpId="0" animBg="1"/>
      <p:bldP spid="1049260" grpId="0"/>
      <p:bldP spid="1049261" grpId="0" animBg="1"/>
      <p:bldP spid="1049262" grpId="0"/>
      <p:bldP spid="1049263" grpId="0" animBg="1"/>
      <p:bldP spid="10492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048593" name="Google Shape;126;p2"/>
          <p:cNvSpPr txBox="1">
            <a:spLocks noGrp="1"/>
          </p:cNvSpPr>
          <p:nvPr>
            <p:ph type="sldNum" idx="12"/>
          </p:nvPr>
        </p:nvSpPr>
        <p:spPr>
          <a:xfrm>
            <a:off x="8698000" y="4845725"/>
            <a:ext cx="3303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8594" name="Google Shape;127;p2"/>
          <p:cNvSpPr/>
          <p:nvPr/>
        </p:nvSpPr>
        <p:spPr>
          <a:xfrm>
            <a:off x="668700" y="1239325"/>
            <a:ext cx="7747466" cy="3005779"/>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solidFill>
            <a:schemeClr val="lt2"/>
          </a:solidFill>
          <a:ln w="19050" cap="flat" cmpd="sng">
            <a:solidFill>
              <a:srgbClr val="E0E0E0"/>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5" name="Google Shape;128;p2"/>
          <p:cNvSpPr/>
          <p:nvPr/>
        </p:nvSpPr>
        <p:spPr>
          <a:xfrm>
            <a:off x="7891160" y="3555321"/>
            <a:ext cx="79366" cy="80806"/>
          </a:xfrm>
          <a:custGeom>
            <a:avLst/>
            <a:gdLst/>
            <a:ahLst/>
            <a:cxnLst/>
            <a:rect l="l" t="t" r="r" b="b"/>
            <a:pathLst>
              <a:path w="2028" h="2027" extrusionOk="0">
                <a:moveTo>
                  <a:pt x="1616" y="0"/>
                </a:moveTo>
                <a:lnTo>
                  <a:pt x="1679" y="1710"/>
                </a:lnTo>
                <a:lnTo>
                  <a:pt x="1" y="1710"/>
                </a:lnTo>
                <a:cubicBezTo>
                  <a:pt x="32" y="1837"/>
                  <a:pt x="96" y="1932"/>
                  <a:pt x="127" y="2027"/>
                </a:cubicBezTo>
                <a:lnTo>
                  <a:pt x="2027" y="2027"/>
                </a:lnTo>
                <a:lnTo>
                  <a:pt x="1932" y="127"/>
                </a:lnTo>
                <a:cubicBezTo>
                  <a:pt x="1837" y="95"/>
                  <a:pt x="1742" y="32"/>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6" name="Google Shape;129;p2"/>
          <p:cNvSpPr/>
          <p:nvPr/>
        </p:nvSpPr>
        <p:spPr>
          <a:xfrm>
            <a:off x="8612517" y="3745955"/>
            <a:ext cx="11193" cy="60635"/>
          </a:xfrm>
          <a:custGeom>
            <a:avLst/>
            <a:gdLst/>
            <a:ahLst/>
            <a:cxnLst/>
            <a:rect l="l" t="t" r="r" b="b"/>
            <a:pathLst>
              <a:path w="286" h="1521" extrusionOk="0">
                <a:moveTo>
                  <a:pt x="158" y="0"/>
                </a:moveTo>
                <a:cubicBezTo>
                  <a:pt x="63" y="0"/>
                  <a:pt x="32" y="63"/>
                  <a:pt x="32" y="127"/>
                </a:cubicBezTo>
                <a:lnTo>
                  <a:pt x="0" y="1394"/>
                </a:lnTo>
                <a:cubicBezTo>
                  <a:pt x="0" y="1457"/>
                  <a:pt x="63" y="1520"/>
                  <a:pt x="127" y="1520"/>
                </a:cubicBezTo>
                <a:cubicBezTo>
                  <a:pt x="222" y="1520"/>
                  <a:pt x="285" y="1457"/>
                  <a:pt x="285" y="1394"/>
                </a:cubicBezTo>
                <a:lnTo>
                  <a:pt x="285" y="127"/>
                </a:lnTo>
                <a:cubicBezTo>
                  <a:pt x="285" y="63"/>
                  <a:pt x="222"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7" name="Google Shape;130;p2"/>
          <p:cNvSpPr/>
          <p:nvPr/>
        </p:nvSpPr>
        <p:spPr>
          <a:xfrm>
            <a:off x="8657132" y="3761861"/>
            <a:ext cx="33500" cy="55572"/>
          </a:xfrm>
          <a:custGeom>
            <a:avLst/>
            <a:gdLst/>
            <a:ahLst/>
            <a:cxnLst/>
            <a:rect l="l" t="t" r="r" b="b"/>
            <a:pathLst>
              <a:path w="856" h="1394" extrusionOk="0">
                <a:moveTo>
                  <a:pt x="704" y="0"/>
                </a:moveTo>
                <a:cubicBezTo>
                  <a:pt x="650" y="0"/>
                  <a:pt x="593" y="30"/>
                  <a:pt x="570" y="76"/>
                </a:cubicBezTo>
                <a:lnTo>
                  <a:pt x="32" y="1216"/>
                </a:lnTo>
                <a:cubicBezTo>
                  <a:pt x="0" y="1280"/>
                  <a:pt x="32" y="1375"/>
                  <a:pt x="95" y="1375"/>
                </a:cubicBezTo>
                <a:cubicBezTo>
                  <a:pt x="118" y="1386"/>
                  <a:pt x="146" y="1394"/>
                  <a:pt x="173" y="1394"/>
                </a:cubicBezTo>
                <a:cubicBezTo>
                  <a:pt x="220" y="1394"/>
                  <a:pt x="265" y="1371"/>
                  <a:pt x="285" y="1311"/>
                </a:cubicBezTo>
                <a:lnTo>
                  <a:pt x="823" y="171"/>
                </a:lnTo>
                <a:cubicBezTo>
                  <a:pt x="855" y="108"/>
                  <a:pt x="823" y="44"/>
                  <a:pt x="760" y="13"/>
                </a:cubicBezTo>
                <a:cubicBezTo>
                  <a:pt x="743" y="4"/>
                  <a:pt x="724" y="0"/>
                  <a:pt x="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8" name="Google Shape;131;p2"/>
          <p:cNvSpPr/>
          <p:nvPr/>
        </p:nvSpPr>
        <p:spPr>
          <a:xfrm>
            <a:off x="8694312" y="3804636"/>
            <a:ext cx="49584" cy="42974"/>
          </a:xfrm>
          <a:custGeom>
            <a:avLst/>
            <a:gdLst/>
            <a:ahLst/>
            <a:cxnLst/>
            <a:rect l="l" t="t" r="r" b="b"/>
            <a:pathLst>
              <a:path w="1267" h="1078" extrusionOk="0">
                <a:moveTo>
                  <a:pt x="1140" y="1"/>
                </a:moveTo>
                <a:cubicBezTo>
                  <a:pt x="1109" y="1"/>
                  <a:pt x="1077" y="17"/>
                  <a:pt x="1045" y="48"/>
                </a:cubicBezTo>
                <a:lnTo>
                  <a:pt x="64" y="840"/>
                </a:lnTo>
                <a:cubicBezTo>
                  <a:pt x="0" y="903"/>
                  <a:pt x="0" y="967"/>
                  <a:pt x="64" y="1030"/>
                </a:cubicBezTo>
                <a:cubicBezTo>
                  <a:pt x="79" y="1062"/>
                  <a:pt x="111" y="1077"/>
                  <a:pt x="143" y="1077"/>
                </a:cubicBezTo>
                <a:cubicBezTo>
                  <a:pt x="174" y="1077"/>
                  <a:pt x="206" y="1062"/>
                  <a:pt x="222" y="1030"/>
                </a:cubicBezTo>
                <a:lnTo>
                  <a:pt x="1204" y="238"/>
                </a:lnTo>
                <a:cubicBezTo>
                  <a:pt x="1267" y="175"/>
                  <a:pt x="1267" y="112"/>
                  <a:pt x="1235" y="48"/>
                </a:cubicBezTo>
                <a:cubicBezTo>
                  <a:pt x="1204" y="17"/>
                  <a:pt x="1172" y="1"/>
                  <a:pt x="11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599" name="Google Shape;132;p2"/>
          <p:cNvSpPr/>
          <p:nvPr/>
        </p:nvSpPr>
        <p:spPr>
          <a:xfrm>
            <a:off x="8715367" y="3866786"/>
            <a:ext cx="59524" cy="23441"/>
          </a:xfrm>
          <a:custGeom>
            <a:avLst/>
            <a:gdLst/>
            <a:ahLst/>
            <a:cxnLst/>
            <a:rect l="l" t="t" r="r" b="b"/>
            <a:pathLst>
              <a:path w="1521" h="588" extrusionOk="0">
                <a:moveTo>
                  <a:pt x="1368" y="1"/>
                </a:moveTo>
                <a:cubicBezTo>
                  <a:pt x="1355" y="1"/>
                  <a:pt x="1342" y="4"/>
                  <a:pt x="1331" y="9"/>
                </a:cubicBezTo>
                <a:lnTo>
                  <a:pt x="127"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0" name="Google Shape;133;p2"/>
          <p:cNvSpPr/>
          <p:nvPr/>
        </p:nvSpPr>
        <p:spPr>
          <a:xfrm>
            <a:off x="8696777" y="3971112"/>
            <a:ext cx="48371" cy="36676"/>
          </a:xfrm>
          <a:custGeom>
            <a:avLst/>
            <a:gdLst/>
            <a:ahLst/>
            <a:cxnLst/>
            <a:rect l="l" t="t" r="r" b="b"/>
            <a:pathLst>
              <a:path w="1236" h="920" extrusionOk="0">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1" name="Google Shape;134;p2"/>
          <p:cNvSpPr/>
          <p:nvPr/>
        </p:nvSpPr>
        <p:spPr>
          <a:xfrm>
            <a:off x="8669499" y="4001688"/>
            <a:ext cx="28569" cy="39387"/>
          </a:xfrm>
          <a:custGeom>
            <a:avLst/>
            <a:gdLst/>
            <a:ahLst/>
            <a:cxnLst/>
            <a:rect l="l" t="t" r="r" b="b"/>
            <a:pathLst>
              <a:path w="730" h="988" extrusionOk="0">
                <a:moveTo>
                  <a:pt x="151" y="1"/>
                </a:moveTo>
                <a:cubicBezTo>
                  <a:pt x="133" y="1"/>
                  <a:pt x="114" y="5"/>
                  <a:pt x="96" y="14"/>
                </a:cubicBezTo>
                <a:cubicBezTo>
                  <a:pt x="32" y="46"/>
                  <a:pt x="1" y="141"/>
                  <a:pt x="32" y="172"/>
                </a:cubicBezTo>
                <a:lnTo>
                  <a:pt x="476" y="964"/>
                </a:lnTo>
                <a:cubicBezTo>
                  <a:pt x="476" y="980"/>
                  <a:pt x="500" y="988"/>
                  <a:pt x="531" y="988"/>
                </a:cubicBezTo>
                <a:cubicBezTo>
                  <a:pt x="563" y="988"/>
                  <a:pt x="603" y="980"/>
                  <a:pt x="634" y="964"/>
                </a:cubicBezTo>
                <a:cubicBezTo>
                  <a:pt x="698" y="932"/>
                  <a:pt x="729" y="869"/>
                  <a:pt x="698" y="837"/>
                </a:cubicBezTo>
                <a:lnTo>
                  <a:pt x="254" y="46"/>
                </a:lnTo>
                <a:cubicBezTo>
                  <a:pt x="232" y="23"/>
                  <a:pt x="194"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2" name="Google Shape;135;p2"/>
          <p:cNvSpPr/>
          <p:nvPr/>
        </p:nvSpPr>
        <p:spPr>
          <a:xfrm>
            <a:off x="8545555" y="3760585"/>
            <a:ext cx="32286" cy="56568"/>
          </a:xfrm>
          <a:custGeom>
            <a:avLst/>
            <a:gdLst/>
            <a:ahLst/>
            <a:cxnLst/>
            <a:rect l="l" t="t" r="r" b="b"/>
            <a:pathLst>
              <a:path w="825" h="1419" extrusionOk="0">
                <a:moveTo>
                  <a:pt x="152" y="1"/>
                </a:moveTo>
                <a:cubicBezTo>
                  <a:pt x="132" y="1"/>
                  <a:pt x="113" y="5"/>
                  <a:pt x="96" y="13"/>
                </a:cubicBezTo>
                <a:cubicBezTo>
                  <a:pt x="33" y="45"/>
                  <a:pt x="1" y="108"/>
                  <a:pt x="33" y="171"/>
                </a:cubicBezTo>
                <a:lnTo>
                  <a:pt x="571" y="1343"/>
                </a:lnTo>
                <a:cubicBezTo>
                  <a:pt x="594" y="1390"/>
                  <a:pt x="634" y="1419"/>
                  <a:pt x="679" y="1419"/>
                </a:cubicBezTo>
                <a:cubicBezTo>
                  <a:pt x="695" y="1419"/>
                  <a:pt x="712" y="1415"/>
                  <a:pt x="729" y="1407"/>
                </a:cubicBezTo>
                <a:cubicBezTo>
                  <a:pt x="793" y="1375"/>
                  <a:pt x="824" y="1312"/>
                  <a:pt x="793" y="1217"/>
                </a:cubicBezTo>
                <a:lnTo>
                  <a:pt x="286" y="76"/>
                </a:lnTo>
                <a:cubicBezTo>
                  <a:pt x="263" y="30"/>
                  <a:pt x="206" y="1"/>
                  <a:pt x="1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3" name="Google Shape;136;p2"/>
          <p:cNvSpPr/>
          <p:nvPr/>
        </p:nvSpPr>
        <p:spPr>
          <a:xfrm>
            <a:off x="8570368" y="4017355"/>
            <a:ext cx="91732" cy="21527"/>
          </a:xfrm>
          <a:custGeom>
            <a:avLst/>
            <a:gdLst/>
            <a:ahLst/>
            <a:cxnLst/>
            <a:rect l="l" t="t" r="r" b="b"/>
            <a:pathLst>
              <a:path w="2344" h="540" extrusionOk="0">
                <a:moveTo>
                  <a:pt x="0" y="1"/>
                </a:moveTo>
                <a:lnTo>
                  <a:pt x="0" y="539"/>
                </a:lnTo>
                <a:lnTo>
                  <a:pt x="2344" y="539"/>
                </a:lnTo>
                <a:lnTo>
                  <a:pt x="2344" y="1"/>
                </a:ln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4" name="Google Shape;137;p2"/>
          <p:cNvSpPr/>
          <p:nvPr/>
        </p:nvSpPr>
        <p:spPr>
          <a:xfrm>
            <a:off x="8645979" y="4084288"/>
            <a:ext cx="1252" cy="40"/>
          </a:xfrm>
          <a:custGeom>
            <a:avLst/>
            <a:gdLst/>
            <a:ahLst/>
            <a:cxnLst/>
            <a:rect l="l" t="t" r="r" b="b"/>
            <a:pathLst>
              <a:path w="32" h="1" extrusionOk="0">
                <a:moveTo>
                  <a:pt x="0" y="0"/>
                </a:moveTo>
                <a:cubicBezTo>
                  <a:pt x="0" y="0"/>
                  <a:pt x="0" y="0"/>
                  <a:pt x="32" y="0"/>
                </a:cubicBez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5" name="Google Shape;138;p2"/>
          <p:cNvSpPr/>
          <p:nvPr/>
        </p:nvSpPr>
        <p:spPr>
          <a:xfrm>
            <a:off x="8642261" y="4085564"/>
            <a:ext cx="1252" cy="40"/>
          </a:xfrm>
          <a:custGeom>
            <a:avLst/>
            <a:gdLst/>
            <a:ahLst/>
            <a:cxnLst/>
            <a:rect l="l" t="t" r="r" b="b"/>
            <a:pathLst>
              <a:path w="32" h="1" extrusionOk="0">
                <a:moveTo>
                  <a:pt x="0" y="0"/>
                </a:moveTo>
                <a:lnTo>
                  <a:pt x="0" y="0"/>
                </a:lnTo>
                <a:cubicBezTo>
                  <a:pt x="0" y="0"/>
                  <a:pt x="32" y="0"/>
                  <a:pt x="32" y="0"/>
                </a:cubicBezTo>
                <a:lnTo>
                  <a:pt x="32" y="0"/>
                </a:ln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6" name="Google Shape;139;p2"/>
          <p:cNvSpPr/>
          <p:nvPr/>
        </p:nvSpPr>
        <p:spPr>
          <a:xfrm>
            <a:off x="8655880" y="4038842"/>
            <a:ext cx="6222" cy="40"/>
          </a:xfrm>
          <a:custGeom>
            <a:avLst/>
            <a:gdLst/>
            <a:ahLst/>
            <a:cxnLst/>
            <a:rect l="l" t="t" r="r" b="b"/>
            <a:pathLst>
              <a:path w="159" h="1" extrusionOk="0">
                <a:moveTo>
                  <a:pt x="159" y="0"/>
                </a:moveTo>
                <a:lnTo>
                  <a:pt x="159" y="0"/>
                </a:lnTo>
                <a:lnTo>
                  <a:pt x="0"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7" name="Google Shape;140;p2"/>
          <p:cNvSpPr/>
          <p:nvPr/>
        </p:nvSpPr>
        <p:spPr>
          <a:xfrm>
            <a:off x="8650910" y="4047653"/>
            <a:ext cx="1291" cy="1316"/>
          </a:xfrm>
          <a:custGeom>
            <a:avLst/>
            <a:gdLst/>
            <a:ahLst/>
            <a:cxnLst/>
            <a:rect l="l" t="t" r="r" b="b"/>
            <a:pathLst>
              <a:path w="33" h="33" extrusionOk="0">
                <a:moveTo>
                  <a:pt x="32" y="1"/>
                </a:moveTo>
                <a:lnTo>
                  <a:pt x="1" y="33"/>
                </a:lnTo>
                <a:cubicBezTo>
                  <a:pt x="32" y="33"/>
                  <a:pt x="32" y="1"/>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8" name="Google Shape;141;p2"/>
          <p:cNvSpPr/>
          <p:nvPr/>
        </p:nvSpPr>
        <p:spPr>
          <a:xfrm>
            <a:off x="8616235" y="4100713"/>
            <a:ext cx="7475" cy="1276"/>
          </a:xfrm>
          <a:custGeom>
            <a:avLst/>
            <a:gdLst/>
            <a:ahLst/>
            <a:cxnLst/>
            <a:rect l="l" t="t" r="r" b="b"/>
            <a:pathLst>
              <a:path w="191" h="32" extrusionOk="0">
                <a:moveTo>
                  <a:pt x="190" y="0"/>
                </a:moveTo>
                <a:cubicBezTo>
                  <a:pt x="127" y="0"/>
                  <a:pt x="63" y="32"/>
                  <a:pt x="0" y="32"/>
                </a:cubicBezTo>
                <a:cubicBezTo>
                  <a:pt x="63" y="32"/>
                  <a:pt x="127" y="0"/>
                  <a:pt x="190"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09" name="Google Shape;142;p2"/>
          <p:cNvSpPr/>
          <p:nvPr/>
        </p:nvSpPr>
        <p:spPr>
          <a:xfrm>
            <a:off x="8633572" y="4085564"/>
            <a:ext cx="8727" cy="11401"/>
          </a:xfrm>
          <a:custGeom>
            <a:avLst/>
            <a:gdLst/>
            <a:ahLst/>
            <a:cxnLst/>
            <a:rect l="l" t="t" r="r" b="b"/>
            <a:pathLst>
              <a:path w="223" h="286" extrusionOk="0">
                <a:moveTo>
                  <a:pt x="0" y="285"/>
                </a:moveTo>
                <a:cubicBezTo>
                  <a:pt x="95" y="222"/>
                  <a:pt x="190" y="127"/>
                  <a:pt x="222" y="0"/>
                </a:cubicBezTo>
                <a:cubicBezTo>
                  <a:pt x="190" y="127"/>
                  <a:pt x="95" y="222"/>
                  <a:pt x="0" y="28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0" name="Google Shape;143;p2"/>
          <p:cNvSpPr/>
          <p:nvPr/>
        </p:nvSpPr>
        <p:spPr>
          <a:xfrm>
            <a:off x="8590170" y="4084288"/>
            <a:ext cx="26103" cy="17700"/>
          </a:xfrm>
          <a:custGeom>
            <a:avLst/>
            <a:gdLst/>
            <a:ahLst/>
            <a:cxnLst/>
            <a:rect l="l" t="t" r="r" b="b"/>
            <a:pathLst>
              <a:path w="667" h="444" extrusionOk="0">
                <a:moveTo>
                  <a:pt x="1" y="0"/>
                </a:moveTo>
                <a:lnTo>
                  <a:pt x="1" y="0"/>
                </a:lnTo>
                <a:cubicBezTo>
                  <a:pt x="64" y="254"/>
                  <a:pt x="349" y="444"/>
                  <a:pt x="666" y="444"/>
                </a:cubicBezTo>
                <a:lnTo>
                  <a:pt x="666" y="32"/>
                </a:lnTo>
                <a:lnTo>
                  <a:pt x="96" y="32"/>
                </a:lnTo>
                <a:cubicBezTo>
                  <a:pt x="64" y="32"/>
                  <a:pt x="33" y="32"/>
                  <a:pt x="1"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1" name="Google Shape;144;p2"/>
          <p:cNvSpPr/>
          <p:nvPr/>
        </p:nvSpPr>
        <p:spPr>
          <a:xfrm>
            <a:off x="8626137" y="4096926"/>
            <a:ext cx="6222" cy="3827"/>
          </a:xfrm>
          <a:custGeom>
            <a:avLst/>
            <a:gdLst/>
            <a:ahLst/>
            <a:cxnLst/>
            <a:rect l="l" t="t" r="r" b="b"/>
            <a:pathLst>
              <a:path w="159" h="96" extrusionOk="0">
                <a:moveTo>
                  <a:pt x="159" y="0"/>
                </a:moveTo>
                <a:cubicBezTo>
                  <a:pt x="95" y="32"/>
                  <a:pt x="32" y="63"/>
                  <a:pt x="0" y="95"/>
                </a:cubicBezTo>
                <a:cubicBezTo>
                  <a:pt x="32" y="63"/>
                  <a:pt x="95" y="32"/>
                  <a:pt x="159"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2" name="Google Shape;145;p2"/>
          <p:cNvSpPr/>
          <p:nvPr/>
        </p:nvSpPr>
        <p:spPr>
          <a:xfrm>
            <a:off x="8650910" y="4052715"/>
            <a:ext cx="1291" cy="2551"/>
          </a:xfrm>
          <a:custGeom>
            <a:avLst/>
            <a:gdLst/>
            <a:ahLst/>
            <a:cxnLst/>
            <a:rect l="l" t="t" r="r" b="b"/>
            <a:pathLst>
              <a:path w="33" h="64" extrusionOk="0">
                <a:moveTo>
                  <a:pt x="1" y="1"/>
                </a:moveTo>
                <a:cubicBezTo>
                  <a:pt x="32" y="32"/>
                  <a:pt x="32" y="32"/>
                  <a:pt x="32" y="64"/>
                </a:cubicBezTo>
                <a:cubicBezTo>
                  <a:pt x="32" y="32"/>
                  <a:pt x="32" y="32"/>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3" name="Google Shape;146;p2"/>
          <p:cNvSpPr/>
          <p:nvPr/>
        </p:nvSpPr>
        <p:spPr>
          <a:xfrm>
            <a:off x="8650910" y="4064077"/>
            <a:ext cx="1291" cy="1316"/>
          </a:xfrm>
          <a:custGeom>
            <a:avLst/>
            <a:gdLst/>
            <a:ahLst/>
            <a:cxnLst/>
            <a:rect l="l" t="t" r="r" b="b"/>
            <a:pathLst>
              <a:path w="33" h="33" extrusionOk="0">
                <a:moveTo>
                  <a:pt x="32" y="1"/>
                </a:moveTo>
                <a:cubicBezTo>
                  <a:pt x="32" y="32"/>
                  <a:pt x="32" y="32"/>
                  <a:pt x="1" y="32"/>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4" name="Google Shape;147;p2"/>
          <p:cNvSpPr/>
          <p:nvPr/>
        </p:nvSpPr>
        <p:spPr>
          <a:xfrm>
            <a:off x="8652162" y="4077990"/>
            <a:ext cx="39" cy="2551"/>
          </a:xfrm>
          <a:custGeom>
            <a:avLst/>
            <a:gdLst/>
            <a:ahLst/>
            <a:cxnLst/>
            <a:rect l="l" t="t" r="r" b="b"/>
            <a:pathLst>
              <a:path w="1" h="64" extrusionOk="0">
                <a:moveTo>
                  <a:pt x="0" y="0"/>
                </a:moveTo>
                <a:lnTo>
                  <a:pt x="0" y="63"/>
                </a:lnTo>
                <a:cubicBezTo>
                  <a:pt x="0" y="32"/>
                  <a:pt x="0" y="32"/>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5" name="Google Shape;148;p2"/>
          <p:cNvSpPr/>
          <p:nvPr/>
        </p:nvSpPr>
        <p:spPr>
          <a:xfrm>
            <a:off x="8650910" y="4069140"/>
            <a:ext cx="1291" cy="1316"/>
          </a:xfrm>
          <a:custGeom>
            <a:avLst/>
            <a:gdLst/>
            <a:ahLst/>
            <a:cxnLst/>
            <a:rect l="l" t="t" r="r" b="b"/>
            <a:pathLst>
              <a:path w="33" h="33" extrusionOk="0">
                <a:moveTo>
                  <a:pt x="1" y="0"/>
                </a:moveTo>
                <a:cubicBezTo>
                  <a:pt x="32" y="0"/>
                  <a:pt x="32" y="32"/>
                  <a:pt x="32" y="32"/>
                </a:cubicBezTo>
                <a:cubicBezTo>
                  <a:pt x="32" y="0"/>
                  <a:pt x="32" y="0"/>
                  <a:pt x="1"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6" name="Google Shape;149;p2"/>
          <p:cNvSpPr/>
          <p:nvPr/>
        </p:nvSpPr>
        <p:spPr>
          <a:xfrm>
            <a:off x="8647192" y="4081777"/>
            <a:ext cx="2544" cy="1276"/>
          </a:xfrm>
          <a:custGeom>
            <a:avLst/>
            <a:gdLst/>
            <a:ahLst/>
            <a:cxnLst/>
            <a:rect l="l" t="t" r="r" b="b"/>
            <a:pathLst>
              <a:path w="65" h="32" extrusionOk="0">
                <a:moveTo>
                  <a:pt x="64" y="0"/>
                </a:moveTo>
                <a:lnTo>
                  <a:pt x="64" y="0"/>
                </a:lnTo>
                <a:cubicBezTo>
                  <a:pt x="32" y="32"/>
                  <a:pt x="32" y="32"/>
                  <a:pt x="1" y="32"/>
                </a:cubicBezTo>
                <a:cubicBezTo>
                  <a:pt x="32" y="32"/>
                  <a:pt x="64" y="32"/>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7" name="Google Shape;150;p2"/>
          <p:cNvSpPr/>
          <p:nvPr/>
        </p:nvSpPr>
        <p:spPr>
          <a:xfrm>
            <a:off x="8643474" y="4084288"/>
            <a:ext cx="2544" cy="1316"/>
          </a:xfrm>
          <a:custGeom>
            <a:avLst/>
            <a:gdLst/>
            <a:ahLst/>
            <a:cxnLst/>
            <a:rect l="l" t="t" r="r" b="b"/>
            <a:pathLst>
              <a:path w="65" h="33" extrusionOk="0">
                <a:moveTo>
                  <a:pt x="64" y="0"/>
                </a:moveTo>
                <a:cubicBezTo>
                  <a:pt x="32" y="0"/>
                  <a:pt x="1" y="0"/>
                  <a:pt x="1" y="32"/>
                </a:cubicBezTo>
                <a:cubicBezTo>
                  <a:pt x="1" y="0"/>
                  <a:pt x="32" y="0"/>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8" name="Google Shape;151;p2"/>
          <p:cNvSpPr/>
          <p:nvPr/>
        </p:nvSpPr>
        <p:spPr>
          <a:xfrm>
            <a:off x="8643474" y="4084288"/>
            <a:ext cx="2544" cy="1316"/>
          </a:xfrm>
          <a:custGeom>
            <a:avLst/>
            <a:gdLst/>
            <a:ahLst/>
            <a:cxnLst/>
            <a:rect l="l" t="t" r="r" b="b"/>
            <a:pathLst>
              <a:path w="65" h="33" extrusionOk="0">
                <a:moveTo>
                  <a:pt x="1" y="32"/>
                </a:moveTo>
                <a:lnTo>
                  <a:pt x="1" y="32"/>
                </a:lnTo>
                <a:cubicBezTo>
                  <a:pt x="1" y="32"/>
                  <a:pt x="32" y="0"/>
                  <a:pt x="64" y="0"/>
                </a:cubicBezTo>
                <a:lnTo>
                  <a:pt x="64" y="0"/>
                </a:lnTo>
                <a:cubicBezTo>
                  <a:pt x="32" y="0"/>
                  <a:pt x="1"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19" name="Google Shape;152;p2"/>
          <p:cNvSpPr/>
          <p:nvPr/>
        </p:nvSpPr>
        <p:spPr>
          <a:xfrm>
            <a:off x="8632320" y="4096926"/>
            <a:ext cx="1291" cy="40"/>
          </a:xfrm>
          <a:custGeom>
            <a:avLst/>
            <a:gdLst/>
            <a:ahLst/>
            <a:cxnLst/>
            <a:rect l="l" t="t" r="r" b="b"/>
            <a:pathLst>
              <a:path w="33" h="1" extrusionOk="0">
                <a:moveTo>
                  <a:pt x="1" y="0"/>
                </a:moveTo>
                <a:lnTo>
                  <a:pt x="1" y="0"/>
                </a:lnTo>
                <a:cubicBezTo>
                  <a:pt x="1" y="0"/>
                  <a:pt x="1" y="0"/>
                  <a:pt x="32" y="0"/>
                </a:cubicBezTo>
                <a:lnTo>
                  <a:pt x="32" y="0"/>
                </a:lnTo>
                <a:cubicBezTo>
                  <a:pt x="1" y="0"/>
                  <a:pt x="1" y="0"/>
                  <a:pt x="1"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0" name="Google Shape;153;p2"/>
          <p:cNvSpPr/>
          <p:nvPr/>
        </p:nvSpPr>
        <p:spPr>
          <a:xfrm>
            <a:off x="8649697" y="4048928"/>
            <a:ext cx="1252" cy="2551"/>
          </a:xfrm>
          <a:custGeom>
            <a:avLst/>
            <a:gdLst/>
            <a:ahLst/>
            <a:cxnLst/>
            <a:rect l="l" t="t" r="r" b="b"/>
            <a:pathLst>
              <a:path w="32" h="64" extrusionOk="0">
                <a:moveTo>
                  <a:pt x="32" y="1"/>
                </a:moveTo>
                <a:cubicBezTo>
                  <a:pt x="32" y="32"/>
                  <a:pt x="32" y="32"/>
                  <a:pt x="0" y="64"/>
                </a:cubicBezTo>
                <a:cubicBezTo>
                  <a:pt x="32" y="32"/>
                  <a:pt x="32" y="32"/>
                  <a:pt x="32" y="32"/>
                </a:cubicBezTo>
                <a:lnTo>
                  <a:pt x="32"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1" name="Google Shape;154;p2"/>
          <p:cNvSpPr/>
          <p:nvPr/>
        </p:nvSpPr>
        <p:spPr>
          <a:xfrm>
            <a:off x="8616235" y="4101948"/>
            <a:ext cx="39" cy="40"/>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2" name="Google Shape;155;p2"/>
          <p:cNvSpPr/>
          <p:nvPr/>
        </p:nvSpPr>
        <p:spPr>
          <a:xfrm>
            <a:off x="8623671" y="4100713"/>
            <a:ext cx="1252" cy="40"/>
          </a:xfrm>
          <a:custGeom>
            <a:avLst/>
            <a:gdLst/>
            <a:ahLst/>
            <a:cxnLst/>
            <a:rect l="l" t="t" r="r" b="b"/>
            <a:pathLst>
              <a:path w="32" h="1" extrusionOk="0">
                <a:moveTo>
                  <a:pt x="0" y="0"/>
                </a:moveTo>
                <a:lnTo>
                  <a:pt x="0" y="0"/>
                </a:lnTo>
                <a:cubicBezTo>
                  <a:pt x="32" y="0"/>
                  <a:pt x="32" y="0"/>
                  <a:pt x="32" y="0"/>
                </a:cubicBezTo>
                <a:lnTo>
                  <a:pt x="32" y="0"/>
                </a:lnTo>
                <a:cubicBezTo>
                  <a:pt x="32" y="0"/>
                  <a:pt x="32"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3" name="Google Shape;156;p2"/>
          <p:cNvSpPr/>
          <p:nvPr/>
        </p:nvSpPr>
        <p:spPr>
          <a:xfrm>
            <a:off x="8642261" y="4085564"/>
            <a:ext cx="39" cy="40"/>
          </a:xfrm>
          <a:custGeom>
            <a:avLst/>
            <a:gdLst/>
            <a:ahLst/>
            <a:cxnLst/>
            <a:rect l="l" t="t" r="r" b="b"/>
            <a:pathLst>
              <a:path w="1" h="1" extrusionOk="0">
                <a:moveTo>
                  <a:pt x="0" y="0"/>
                </a:moveTo>
                <a:lnTo>
                  <a:pt x="0" y="0"/>
                </a:lnTo>
                <a:cubicBezTo>
                  <a:pt x="0" y="0"/>
                  <a:pt x="0" y="0"/>
                  <a:pt x="0" y="0"/>
                </a:cubicBezTo>
                <a:lnTo>
                  <a:pt x="0" y="0"/>
                </a:ln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4" name="Google Shape;157;p2"/>
          <p:cNvSpPr/>
          <p:nvPr/>
        </p:nvSpPr>
        <p:spPr>
          <a:xfrm>
            <a:off x="8652162" y="4074203"/>
            <a:ext cx="1291" cy="3827"/>
          </a:xfrm>
          <a:custGeom>
            <a:avLst/>
            <a:gdLst/>
            <a:ahLst/>
            <a:cxnLst/>
            <a:rect l="l" t="t" r="r" b="b"/>
            <a:pathLst>
              <a:path w="33" h="96" extrusionOk="0">
                <a:moveTo>
                  <a:pt x="32" y="0"/>
                </a:moveTo>
                <a:cubicBezTo>
                  <a:pt x="32" y="32"/>
                  <a:pt x="32" y="95"/>
                  <a:pt x="0" y="95"/>
                </a:cubicBezTo>
                <a:cubicBezTo>
                  <a:pt x="32" y="95"/>
                  <a:pt x="32" y="63"/>
                  <a:pt x="32" y="32"/>
                </a:cubicBezTo>
                <a:lnTo>
                  <a:pt x="32"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5" name="Google Shape;158;p2"/>
          <p:cNvSpPr/>
          <p:nvPr/>
        </p:nvSpPr>
        <p:spPr>
          <a:xfrm>
            <a:off x="8652162" y="4055267"/>
            <a:ext cx="1291" cy="3787"/>
          </a:xfrm>
          <a:custGeom>
            <a:avLst/>
            <a:gdLst/>
            <a:ahLst/>
            <a:cxnLst/>
            <a:rect l="l" t="t" r="r" b="b"/>
            <a:pathLst>
              <a:path w="33" h="95" extrusionOk="0">
                <a:moveTo>
                  <a:pt x="32" y="95"/>
                </a:move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6" name="Google Shape;159;p2"/>
          <p:cNvSpPr/>
          <p:nvPr/>
        </p:nvSpPr>
        <p:spPr>
          <a:xfrm rot="10800000">
            <a:off x="147684760" y="2922738"/>
            <a:ext cx="329350" cy="428250"/>
          </a:xfrm>
          <a:custGeom>
            <a:avLst/>
            <a:gdLst/>
            <a:ahLst/>
            <a:cxnLst/>
            <a:rect l="l" t="t" r="r" b="b"/>
            <a:pathLst>
              <a:path w="1" h="318" extrusionOk="0">
                <a:moveTo>
                  <a:pt x="0" y="1"/>
                </a:moveTo>
                <a:lnTo>
                  <a:pt x="0" y="1"/>
                </a:lnTo>
                <a:lnTo>
                  <a:pt x="0" y="318"/>
                </a:lnTo>
                <a:lnTo>
                  <a:pt x="0" y="318"/>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7" name="Google Shape;160;p2"/>
          <p:cNvSpPr/>
          <p:nvPr/>
        </p:nvSpPr>
        <p:spPr>
          <a:xfrm>
            <a:off x="8652162" y="4070415"/>
            <a:ext cx="1291" cy="3827"/>
          </a:xfrm>
          <a:custGeom>
            <a:avLst/>
            <a:gdLst/>
            <a:ahLst/>
            <a:cxnLst/>
            <a:rect l="l" t="t" r="r" b="b"/>
            <a:pathLst>
              <a:path w="33" h="96" extrusionOk="0">
                <a:moveTo>
                  <a:pt x="32" y="95"/>
                </a:moveTo>
                <a:cubicBezTo>
                  <a:pt x="32" y="95"/>
                  <a:pt x="32" y="95"/>
                  <a:pt x="32" y="95"/>
                </a:cubicBez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8" name="Google Shape;161;p2"/>
          <p:cNvSpPr/>
          <p:nvPr/>
        </p:nvSpPr>
        <p:spPr>
          <a:xfrm>
            <a:off x="8649697" y="4080501"/>
            <a:ext cx="1252" cy="1316"/>
          </a:xfrm>
          <a:custGeom>
            <a:avLst/>
            <a:gdLst/>
            <a:ahLst/>
            <a:cxnLst/>
            <a:rect l="l" t="t" r="r" b="b"/>
            <a:pathLst>
              <a:path w="32" h="33" extrusionOk="0">
                <a:moveTo>
                  <a:pt x="0" y="32"/>
                </a:moveTo>
                <a:cubicBezTo>
                  <a:pt x="0" y="32"/>
                  <a:pt x="0" y="32"/>
                  <a:pt x="0" y="32"/>
                </a:cubicBezTo>
                <a:cubicBezTo>
                  <a:pt x="32" y="32"/>
                  <a:pt x="32" y="0"/>
                  <a:pt x="32" y="0"/>
                </a:cubicBezTo>
                <a:lnTo>
                  <a:pt x="32" y="0"/>
                </a:lnTo>
                <a:cubicBezTo>
                  <a:pt x="32" y="0"/>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29" name="Google Shape;162;p2"/>
          <p:cNvSpPr/>
          <p:nvPr/>
        </p:nvSpPr>
        <p:spPr>
          <a:xfrm>
            <a:off x="8652162" y="4059054"/>
            <a:ext cx="1291" cy="5063"/>
          </a:xfrm>
          <a:custGeom>
            <a:avLst/>
            <a:gdLst/>
            <a:ahLst/>
            <a:cxnLst/>
            <a:rect l="l" t="t" r="r" b="b"/>
            <a:pathLst>
              <a:path w="33" h="127" extrusionOk="0">
                <a:moveTo>
                  <a:pt x="0" y="127"/>
                </a:moveTo>
                <a:cubicBezTo>
                  <a:pt x="32" y="95"/>
                  <a:pt x="32" y="63"/>
                  <a:pt x="32" y="0"/>
                </a:cubicBezTo>
                <a:cubicBezTo>
                  <a:pt x="32" y="63"/>
                  <a:pt x="32" y="95"/>
                  <a:pt x="0" y="127"/>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0" name="Google Shape;163;p2"/>
          <p:cNvSpPr/>
          <p:nvPr/>
        </p:nvSpPr>
        <p:spPr>
          <a:xfrm>
            <a:off x="8652162" y="4042630"/>
            <a:ext cx="1291" cy="5063"/>
          </a:xfrm>
          <a:custGeom>
            <a:avLst/>
            <a:gdLst/>
            <a:ahLst/>
            <a:cxnLst/>
            <a:rect l="l" t="t" r="r" b="b"/>
            <a:pathLst>
              <a:path w="33" h="127" extrusionOk="0">
                <a:moveTo>
                  <a:pt x="32" y="0"/>
                </a:moveTo>
                <a:cubicBezTo>
                  <a:pt x="32" y="64"/>
                  <a:pt x="32" y="95"/>
                  <a:pt x="0" y="127"/>
                </a:cubicBezTo>
                <a:cubicBezTo>
                  <a:pt x="32" y="95"/>
                  <a:pt x="32" y="64"/>
                  <a:pt x="32"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1" name="Google Shape;164;p2"/>
          <p:cNvSpPr/>
          <p:nvPr/>
        </p:nvSpPr>
        <p:spPr>
          <a:xfrm>
            <a:off x="8649697" y="4067864"/>
            <a:ext cx="1252" cy="1316"/>
          </a:xfrm>
          <a:custGeom>
            <a:avLst/>
            <a:gdLst/>
            <a:ahLst/>
            <a:cxnLst/>
            <a:rect l="l" t="t" r="r" b="b"/>
            <a:pathLst>
              <a:path w="32" h="33" extrusionOk="0">
                <a:moveTo>
                  <a:pt x="0" y="1"/>
                </a:moveTo>
                <a:cubicBezTo>
                  <a:pt x="32" y="1"/>
                  <a:pt x="32" y="1"/>
                  <a:pt x="32" y="32"/>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2" name="Google Shape;165;p2"/>
          <p:cNvSpPr/>
          <p:nvPr/>
        </p:nvSpPr>
        <p:spPr>
          <a:xfrm>
            <a:off x="8647192" y="4083013"/>
            <a:ext cx="39" cy="1316"/>
          </a:xfrm>
          <a:custGeom>
            <a:avLst/>
            <a:gdLst/>
            <a:ahLst/>
            <a:cxnLst/>
            <a:rect l="l" t="t" r="r" b="b"/>
            <a:pathLst>
              <a:path w="1" h="33" extrusionOk="0">
                <a:moveTo>
                  <a:pt x="1" y="32"/>
                </a:moveTo>
                <a:cubicBezTo>
                  <a:pt x="1" y="32"/>
                  <a:pt x="1" y="1"/>
                  <a:pt x="1" y="1"/>
                </a:cubicBezTo>
                <a:lnTo>
                  <a:pt x="1" y="1"/>
                </a:lnTo>
                <a:cubicBezTo>
                  <a:pt x="1" y="1"/>
                  <a:pt x="1" y="32"/>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3" name="Google Shape;166;p2"/>
          <p:cNvSpPr/>
          <p:nvPr/>
        </p:nvSpPr>
        <p:spPr>
          <a:xfrm>
            <a:off x="8653415" y="4038842"/>
            <a:ext cx="2505" cy="3827"/>
          </a:xfrm>
          <a:custGeom>
            <a:avLst/>
            <a:gdLst/>
            <a:ahLst/>
            <a:cxnLst/>
            <a:rect l="l" t="t" r="r" b="b"/>
            <a:pathLst>
              <a:path w="64" h="96" extrusionOk="0">
                <a:moveTo>
                  <a:pt x="0" y="95"/>
                </a:moveTo>
                <a:cubicBezTo>
                  <a:pt x="0" y="95"/>
                  <a:pt x="0" y="95"/>
                  <a:pt x="0" y="95"/>
                </a:cubicBezTo>
                <a:cubicBezTo>
                  <a:pt x="0" y="64"/>
                  <a:pt x="0" y="32"/>
                  <a:pt x="0" y="0"/>
                </a:cubicBezTo>
                <a:lnTo>
                  <a:pt x="63" y="0"/>
                </a:lnTo>
                <a:lnTo>
                  <a:pt x="0" y="0"/>
                </a:lnTo>
                <a:cubicBezTo>
                  <a:pt x="0" y="32"/>
                  <a:pt x="0" y="64"/>
                  <a:pt x="0"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4" name="Google Shape;167;p2"/>
          <p:cNvSpPr/>
          <p:nvPr/>
        </p:nvSpPr>
        <p:spPr>
          <a:xfrm>
            <a:off x="8652162" y="4070415"/>
            <a:ext cx="1291" cy="3827"/>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5" name="Google Shape;168;p2"/>
          <p:cNvSpPr/>
          <p:nvPr/>
        </p:nvSpPr>
        <p:spPr>
          <a:xfrm>
            <a:off x="8652162" y="4070415"/>
            <a:ext cx="1291" cy="3827"/>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6" name="Google Shape;169;p2"/>
          <p:cNvSpPr/>
          <p:nvPr/>
        </p:nvSpPr>
        <p:spPr>
          <a:xfrm>
            <a:off x="8632320" y="4096926"/>
            <a:ext cx="1291" cy="40"/>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7" name="Google Shape;170;p2"/>
          <p:cNvSpPr/>
          <p:nvPr/>
        </p:nvSpPr>
        <p:spPr>
          <a:xfrm>
            <a:off x="8632320" y="4096926"/>
            <a:ext cx="1291" cy="40"/>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8" name="Google Shape;171;p2"/>
          <p:cNvSpPr/>
          <p:nvPr/>
        </p:nvSpPr>
        <p:spPr>
          <a:xfrm>
            <a:off x="8652162" y="4075438"/>
            <a:ext cx="1291" cy="3827"/>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39" name="Google Shape;172;p2"/>
          <p:cNvSpPr/>
          <p:nvPr/>
        </p:nvSpPr>
        <p:spPr>
          <a:xfrm>
            <a:off x="8652162" y="4075438"/>
            <a:ext cx="1291" cy="3827"/>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0" name="Google Shape;173;p2"/>
          <p:cNvSpPr/>
          <p:nvPr/>
        </p:nvSpPr>
        <p:spPr>
          <a:xfrm>
            <a:off x="8649697" y="4066628"/>
            <a:ext cx="1252" cy="1276"/>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1" name="Google Shape;174;p2"/>
          <p:cNvSpPr/>
          <p:nvPr/>
        </p:nvSpPr>
        <p:spPr>
          <a:xfrm>
            <a:off x="8649697" y="4066628"/>
            <a:ext cx="1252" cy="1276"/>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2" name="Google Shape;175;p2"/>
          <p:cNvSpPr/>
          <p:nvPr/>
        </p:nvSpPr>
        <p:spPr>
          <a:xfrm>
            <a:off x="8623671" y="4100713"/>
            <a:ext cx="1252" cy="40"/>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3" name="Google Shape;176;p2"/>
          <p:cNvSpPr/>
          <p:nvPr/>
        </p:nvSpPr>
        <p:spPr>
          <a:xfrm>
            <a:off x="8623671" y="4100713"/>
            <a:ext cx="1252" cy="40"/>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4" name="Google Shape;177;p2"/>
          <p:cNvSpPr/>
          <p:nvPr/>
        </p:nvSpPr>
        <p:spPr>
          <a:xfrm>
            <a:off x="8649697" y="4050204"/>
            <a:ext cx="1252" cy="2551"/>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5" name="Google Shape;178;p2"/>
          <p:cNvSpPr/>
          <p:nvPr/>
        </p:nvSpPr>
        <p:spPr>
          <a:xfrm>
            <a:off x="8649697" y="4050204"/>
            <a:ext cx="1252" cy="2551"/>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6" name="Google Shape;179;p2"/>
          <p:cNvSpPr/>
          <p:nvPr/>
        </p:nvSpPr>
        <p:spPr>
          <a:xfrm>
            <a:off x="8649697" y="4080501"/>
            <a:ext cx="1252" cy="1316"/>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7" name="Google Shape;180;p2"/>
          <p:cNvSpPr/>
          <p:nvPr/>
        </p:nvSpPr>
        <p:spPr>
          <a:xfrm>
            <a:off x="8649697" y="4080501"/>
            <a:ext cx="1252" cy="1316"/>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8" name="Google Shape;181;p2"/>
          <p:cNvSpPr/>
          <p:nvPr/>
        </p:nvSpPr>
        <p:spPr>
          <a:xfrm>
            <a:off x="8652162" y="4043865"/>
            <a:ext cx="1291" cy="3827"/>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49" name="Google Shape;182;p2"/>
          <p:cNvSpPr/>
          <p:nvPr/>
        </p:nvSpPr>
        <p:spPr>
          <a:xfrm>
            <a:off x="8652162" y="4043865"/>
            <a:ext cx="1291" cy="3827"/>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0" name="Google Shape;183;p2"/>
          <p:cNvSpPr/>
          <p:nvPr/>
        </p:nvSpPr>
        <p:spPr>
          <a:xfrm>
            <a:off x="8652162" y="4055267"/>
            <a:ext cx="1291" cy="3787"/>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1" name="Google Shape;184;p2"/>
          <p:cNvSpPr/>
          <p:nvPr/>
        </p:nvSpPr>
        <p:spPr>
          <a:xfrm>
            <a:off x="8652162" y="4055267"/>
            <a:ext cx="1291" cy="3787"/>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2" name="Google Shape;185;p2"/>
          <p:cNvSpPr/>
          <p:nvPr/>
        </p:nvSpPr>
        <p:spPr>
          <a:xfrm>
            <a:off x="8652162" y="4059054"/>
            <a:ext cx="1291" cy="5063"/>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3" name="Google Shape;186;p2"/>
          <p:cNvSpPr/>
          <p:nvPr/>
        </p:nvSpPr>
        <p:spPr>
          <a:xfrm>
            <a:off x="8652162" y="4059054"/>
            <a:ext cx="1291" cy="5063"/>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4" name="Google Shape;187;p2"/>
          <p:cNvSpPr/>
          <p:nvPr/>
        </p:nvSpPr>
        <p:spPr>
          <a:xfrm>
            <a:off x="8642261" y="4085564"/>
            <a:ext cx="1252" cy="40"/>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5" name="Google Shape;188;p2"/>
          <p:cNvSpPr/>
          <p:nvPr/>
        </p:nvSpPr>
        <p:spPr>
          <a:xfrm>
            <a:off x="8642261" y="4085564"/>
            <a:ext cx="1252" cy="40"/>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6" name="Google Shape;189;p2"/>
          <p:cNvSpPr/>
          <p:nvPr/>
        </p:nvSpPr>
        <p:spPr>
          <a:xfrm>
            <a:off x="8616235" y="4101948"/>
            <a:ext cx="39" cy="40"/>
          </a:xfrm>
          <a:custGeom>
            <a:avLst/>
            <a:gdLst/>
            <a:ahLst/>
            <a:cxnLst/>
            <a:rect l="l" t="t" r="r" b="b"/>
            <a:pathLst>
              <a:path w="1" h="1" extrusionOk="0">
                <a:moveTo>
                  <a:pt x="0" y="1"/>
                </a:move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7" name="Google Shape;190;p2"/>
          <p:cNvSpPr/>
          <p:nvPr/>
        </p:nvSpPr>
        <p:spPr>
          <a:xfrm>
            <a:off x="8616235" y="4101948"/>
            <a:ext cx="39" cy="40"/>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8" name="Google Shape;191;p2"/>
          <p:cNvSpPr/>
          <p:nvPr/>
        </p:nvSpPr>
        <p:spPr>
          <a:xfrm>
            <a:off x="8645979" y="4083013"/>
            <a:ext cx="1252" cy="1316"/>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59" name="Google Shape;192;p2"/>
          <p:cNvSpPr/>
          <p:nvPr/>
        </p:nvSpPr>
        <p:spPr>
          <a:xfrm>
            <a:off x="8645979" y="4083013"/>
            <a:ext cx="1252" cy="1316"/>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0" name="Google Shape;193;p2"/>
          <p:cNvSpPr/>
          <p:nvPr/>
        </p:nvSpPr>
        <p:spPr>
          <a:xfrm rot="10800000">
            <a:off x="-51737405" y="6173281"/>
            <a:ext cx="91725" cy="273900"/>
          </a:xfrm>
          <a:custGeom>
            <a:avLst/>
            <a:gdLst/>
            <a:ahLst/>
            <a:cxnLst/>
            <a:rect l="l" t="t" r="r" b="b"/>
            <a:pathLst>
              <a:path w="1" h="32" extrusionOk="0">
                <a:moveTo>
                  <a:pt x="0" y="0"/>
                </a:moveTo>
                <a:cubicBezTo>
                  <a:pt x="0" y="0"/>
                  <a:pt x="0" y="0"/>
                  <a:pt x="0" y="32"/>
                </a:cubicBezTo>
                <a:cubicBezTo>
                  <a:pt x="0" y="32"/>
                  <a:pt x="0" y="0"/>
                  <a:pt x="0" y="0"/>
                </a:cubicBez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1" name="Google Shape;194;p2"/>
          <p:cNvSpPr/>
          <p:nvPr/>
        </p:nvSpPr>
        <p:spPr>
          <a:xfrm>
            <a:off x="8616235" y="4085564"/>
            <a:ext cx="39" cy="16424"/>
          </a:xfrm>
          <a:custGeom>
            <a:avLst/>
            <a:gdLst/>
            <a:ahLst/>
            <a:cxnLst/>
            <a:rect l="l" t="t" r="r" b="b"/>
            <a:pathLst>
              <a:path w="1" h="412" extrusionOk="0">
                <a:moveTo>
                  <a:pt x="0" y="0"/>
                </a:moveTo>
                <a:lnTo>
                  <a:pt x="0" y="0"/>
                </a:lnTo>
                <a:lnTo>
                  <a:pt x="0" y="412"/>
                </a:lnTo>
                <a:lnTo>
                  <a:pt x="0" y="412"/>
                </a:ln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2" name="Google Shape;195;p2"/>
          <p:cNvSpPr/>
          <p:nvPr/>
        </p:nvSpPr>
        <p:spPr>
          <a:xfrm>
            <a:off x="8616235" y="4085564"/>
            <a:ext cx="39" cy="16424"/>
          </a:xfrm>
          <a:custGeom>
            <a:avLst/>
            <a:gdLst/>
            <a:ahLst/>
            <a:cxnLst/>
            <a:rect l="l" t="t" r="r" b="b"/>
            <a:pathLst>
              <a:path w="1" h="412" extrusionOk="0">
                <a:moveTo>
                  <a:pt x="0" y="0"/>
                </a:moveTo>
                <a:lnTo>
                  <a:pt x="0" y="0"/>
                </a:lnTo>
                <a:lnTo>
                  <a:pt x="0" y="412"/>
                </a:lnTo>
                <a:lnTo>
                  <a:pt x="0" y="41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3" name="Google Shape;196;p2"/>
          <p:cNvSpPr/>
          <p:nvPr/>
        </p:nvSpPr>
        <p:spPr>
          <a:xfrm>
            <a:off x="8616235" y="4100713"/>
            <a:ext cx="7475" cy="1276"/>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4" name="Google Shape;197;p2"/>
          <p:cNvSpPr/>
          <p:nvPr/>
        </p:nvSpPr>
        <p:spPr>
          <a:xfrm>
            <a:off x="8616235" y="4100713"/>
            <a:ext cx="7475" cy="1276"/>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5" name="Google Shape;198;p2"/>
          <p:cNvSpPr/>
          <p:nvPr/>
        </p:nvSpPr>
        <p:spPr>
          <a:xfrm>
            <a:off x="9014285" y="3595079"/>
            <a:ext cx="39" cy="1276"/>
          </a:xfrm>
          <a:custGeom>
            <a:avLst/>
            <a:gdLst/>
            <a:ahLst/>
            <a:cxnLst/>
            <a:rect l="l" t="t" r="r" b="b"/>
            <a:pathLst>
              <a:path w="1" h="32" extrusionOk="0">
                <a:moveTo>
                  <a:pt x="0" y="32"/>
                </a:moveTo>
                <a:lnTo>
                  <a:pt x="0" y="32"/>
                </a:lnTo>
                <a:lnTo>
                  <a:pt x="0" y="0"/>
                </a:ln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6" name="Google Shape;199;p2"/>
          <p:cNvSpPr/>
          <p:nvPr/>
        </p:nvSpPr>
        <p:spPr>
          <a:xfrm>
            <a:off x="9014285" y="3479717"/>
            <a:ext cx="39" cy="1276"/>
          </a:xfrm>
          <a:custGeom>
            <a:avLst/>
            <a:gdLst/>
            <a:ahLst/>
            <a:cxnLst/>
            <a:rect l="l" t="t" r="r" b="b"/>
            <a:pathLst>
              <a:path w="1" h="32" extrusionOk="0">
                <a:moveTo>
                  <a:pt x="0" y="32"/>
                </a:moveTo>
                <a:lnTo>
                  <a:pt x="0" y="32"/>
                </a:lnTo>
                <a:lnTo>
                  <a:pt x="0" y="0"/>
                </a:lnTo>
                <a:lnTo>
                  <a:pt x="0"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7" name="Google Shape;200;p2"/>
          <p:cNvSpPr/>
          <p:nvPr/>
        </p:nvSpPr>
        <p:spPr>
          <a:xfrm>
            <a:off x="8977747" y="4161527"/>
            <a:ext cx="1291" cy="2591"/>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8" name="Google Shape;201;p2"/>
          <p:cNvSpPr/>
          <p:nvPr/>
        </p:nvSpPr>
        <p:spPr>
          <a:xfrm>
            <a:off x="8862510" y="3031289"/>
            <a:ext cx="1291" cy="2591"/>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69" name="Google Shape;202;p2"/>
          <p:cNvSpPr/>
          <p:nvPr/>
        </p:nvSpPr>
        <p:spPr>
          <a:xfrm flipH="1">
            <a:off x="8938702" y="3516019"/>
            <a:ext cx="79375" cy="156450"/>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0" name="Google Shape;203;p2"/>
          <p:cNvSpPr/>
          <p:nvPr/>
        </p:nvSpPr>
        <p:spPr>
          <a:xfrm>
            <a:off x="8931565" y="3825990"/>
            <a:ext cx="39" cy="40"/>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1" name="Google Shape;204;p2"/>
          <p:cNvSpPr/>
          <p:nvPr/>
        </p:nvSpPr>
        <p:spPr>
          <a:xfrm>
            <a:off x="9013660" y="3920776"/>
            <a:ext cx="1291" cy="1316"/>
          </a:xfrm>
          <a:custGeom>
            <a:avLst/>
            <a:gdLst/>
            <a:ahLst/>
            <a:cxnLst/>
            <a:rect l="l" t="t" r="r" b="b"/>
            <a:pathLst>
              <a:path w="33" h="33" extrusionOk="0">
                <a:moveTo>
                  <a:pt x="1" y="32"/>
                </a:moveTo>
                <a:lnTo>
                  <a:pt x="1" y="32"/>
                </a:lnTo>
                <a:cubicBezTo>
                  <a:pt x="32" y="1"/>
                  <a:pt x="32" y="1"/>
                  <a:pt x="32" y="1"/>
                </a:cubicBezTo>
                <a:lnTo>
                  <a:pt x="32" y="1"/>
                </a:lnTo>
                <a:cubicBezTo>
                  <a:pt x="32" y="1"/>
                  <a:pt x="32" y="1"/>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2" name="Google Shape;205;p2"/>
          <p:cNvSpPr/>
          <p:nvPr/>
        </p:nvSpPr>
        <p:spPr>
          <a:xfrm>
            <a:off x="9143992" y="2571114"/>
            <a:ext cx="2544" cy="1276"/>
          </a:xfrm>
          <a:custGeom>
            <a:avLst/>
            <a:gdLst/>
            <a:ahLst/>
            <a:cxnLst/>
            <a:rect l="l" t="t" r="r" b="b"/>
            <a:pathLst>
              <a:path w="65" h="32" extrusionOk="0">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3" name="Google Shape;206;p2"/>
          <p:cNvSpPr/>
          <p:nvPr/>
        </p:nvSpPr>
        <p:spPr>
          <a:xfrm>
            <a:off x="8617448" y="3745955"/>
            <a:ext cx="6262" cy="60635"/>
          </a:xfrm>
          <a:custGeom>
            <a:avLst/>
            <a:gdLst/>
            <a:ahLst/>
            <a:cxnLst/>
            <a:rect l="l" t="t" r="r" b="b"/>
            <a:pathLst>
              <a:path w="160" h="1521" extrusionOk="0">
                <a:moveTo>
                  <a:pt x="32" y="0"/>
                </a:moveTo>
                <a:lnTo>
                  <a:pt x="1" y="1520"/>
                </a:lnTo>
                <a:cubicBezTo>
                  <a:pt x="96" y="1520"/>
                  <a:pt x="159" y="1457"/>
                  <a:pt x="159" y="1394"/>
                </a:cubicBezTo>
                <a:lnTo>
                  <a:pt x="159" y="127"/>
                </a:lnTo>
                <a:cubicBezTo>
                  <a:pt x="159" y="32"/>
                  <a:pt x="96"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4" name="Google Shape;207;p2"/>
          <p:cNvSpPr/>
          <p:nvPr/>
        </p:nvSpPr>
        <p:spPr>
          <a:xfrm>
            <a:off x="8657132" y="3761861"/>
            <a:ext cx="33500" cy="55293"/>
          </a:xfrm>
          <a:custGeom>
            <a:avLst/>
            <a:gdLst/>
            <a:ahLst/>
            <a:cxnLst/>
            <a:rect l="l" t="t" r="r" b="b"/>
            <a:pathLst>
              <a:path w="856" h="1387" extrusionOk="0">
                <a:moveTo>
                  <a:pt x="704" y="0"/>
                </a:moveTo>
                <a:cubicBezTo>
                  <a:pt x="650" y="0"/>
                  <a:pt x="593" y="30"/>
                  <a:pt x="570" y="76"/>
                </a:cubicBezTo>
                <a:lnTo>
                  <a:pt x="32" y="1216"/>
                </a:lnTo>
                <a:cubicBezTo>
                  <a:pt x="0" y="1280"/>
                  <a:pt x="32" y="1343"/>
                  <a:pt x="95" y="1375"/>
                </a:cubicBezTo>
                <a:cubicBezTo>
                  <a:pt x="112" y="1383"/>
                  <a:pt x="131" y="1387"/>
                  <a:pt x="151" y="1387"/>
                </a:cubicBezTo>
                <a:cubicBezTo>
                  <a:pt x="205" y="1387"/>
                  <a:pt x="262" y="1358"/>
                  <a:pt x="285" y="1311"/>
                </a:cubicBezTo>
                <a:lnTo>
                  <a:pt x="823" y="171"/>
                </a:lnTo>
                <a:cubicBezTo>
                  <a:pt x="855" y="108"/>
                  <a:pt x="823" y="44"/>
                  <a:pt x="760" y="13"/>
                </a:cubicBezTo>
                <a:cubicBezTo>
                  <a:pt x="743" y="4"/>
                  <a:pt x="724" y="0"/>
                  <a:pt x="70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5" name="Google Shape;208;p2"/>
          <p:cNvSpPr/>
          <p:nvPr/>
        </p:nvSpPr>
        <p:spPr>
          <a:xfrm>
            <a:off x="8694312" y="3804437"/>
            <a:ext cx="49584" cy="43174"/>
          </a:xfrm>
          <a:custGeom>
            <a:avLst/>
            <a:gdLst/>
            <a:ahLst/>
            <a:cxnLst/>
            <a:rect l="l" t="t" r="r" b="b"/>
            <a:pathLst>
              <a:path w="1267" h="1083" extrusionOk="0">
                <a:moveTo>
                  <a:pt x="1124" y="1"/>
                </a:moveTo>
                <a:cubicBezTo>
                  <a:pt x="1098" y="1"/>
                  <a:pt x="1071" y="8"/>
                  <a:pt x="1045" y="22"/>
                </a:cubicBezTo>
                <a:lnTo>
                  <a:pt x="64" y="845"/>
                </a:lnTo>
                <a:cubicBezTo>
                  <a:pt x="0" y="877"/>
                  <a:pt x="0" y="972"/>
                  <a:pt x="64" y="1035"/>
                </a:cubicBezTo>
                <a:cubicBezTo>
                  <a:pt x="79" y="1067"/>
                  <a:pt x="111" y="1082"/>
                  <a:pt x="147" y="1082"/>
                </a:cubicBezTo>
                <a:cubicBezTo>
                  <a:pt x="182" y="1082"/>
                  <a:pt x="222" y="1067"/>
                  <a:pt x="254" y="1035"/>
                </a:cubicBezTo>
                <a:lnTo>
                  <a:pt x="1204" y="243"/>
                </a:lnTo>
                <a:cubicBezTo>
                  <a:pt x="1267" y="180"/>
                  <a:pt x="1267" y="117"/>
                  <a:pt x="1235" y="53"/>
                </a:cubicBezTo>
                <a:cubicBezTo>
                  <a:pt x="1198" y="16"/>
                  <a:pt x="1161" y="1"/>
                  <a:pt x="112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6" name="Google Shape;209;p2"/>
          <p:cNvSpPr/>
          <p:nvPr/>
        </p:nvSpPr>
        <p:spPr>
          <a:xfrm>
            <a:off x="8715367" y="3866786"/>
            <a:ext cx="59524" cy="23441"/>
          </a:xfrm>
          <a:custGeom>
            <a:avLst/>
            <a:gdLst/>
            <a:ahLst/>
            <a:cxnLst/>
            <a:rect l="l" t="t" r="r" b="b"/>
            <a:pathLst>
              <a:path w="1521" h="588" extrusionOk="0">
                <a:moveTo>
                  <a:pt x="1368" y="1"/>
                </a:moveTo>
                <a:cubicBezTo>
                  <a:pt x="1355" y="1"/>
                  <a:pt x="1342" y="4"/>
                  <a:pt x="1331" y="9"/>
                </a:cubicBezTo>
                <a:lnTo>
                  <a:pt x="96"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77" name="Google Shape;210;p2"/>
          <p:cNvSpPr txBox="1"/>
          <p:nvPr/>
        </p:nvSpPr>
        <p:spPr>
          <a:xfrm>
            <a:off x="3042425" y="159650"/>
            <a:ext cx="3000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a:buNone/>
            </a:pPr>
            <a:r>
              <a:rPr lang="fr-FR" sz="2800" b="0" i="0" u="none" strike="noStrike" cap="none" dirty="0">
                <a:solidFill>
                  <a:schemeClr val="accent1"/>
                </a:solidFill>
                <a:latin typeface="Fira Sans Medium" panose="020B0603050000020004"/>
                <a:ea typeface="Fira Sans Medium" panose="020B0603050000020004"/>
                <a:cs typeface="Fira Sans Medium" panose="020B0603050000020004"/>
                <a:sym typeface="Fira Sans Medium" panose="020B0603050000020004"/>
              </a:rPr>
              <a:t>Plan</a:t>
            </a:r>
            <a:endParaRPr sz="2800" b="0" i="0" u="none" strike="noStrike" cap="none">
              <a:solidFill>
                <a:schemeClr val="accent1"/>
              </a:solidFill>
              <a:latin typeface="Fira Sans Medium" panose="020B0603050000020004"/>
              <a:ea typeface="Fira Sans Medium" panose="020B0603050000020004"/>
              <a:cs typeface="Fira Sans Medium" panose="020B0603050000020004"/>
              <a:sym typeface="Fira Sans Medium" panose="020B0603050000020004"/>
            </a:endParaRPr>
          </a:p>
        </p:txBody>
      </p:sp>
      <p:grpSp>
        <p:nvGrpSpPr>
          <p:cNvPr id="59" name="Google Shape;211;p2"/>
          <p:cNvGrpSpPr/>
          <p:nvPr/>
        </p:nvGrpSpPr>
        <p:grpSpPr>
          <a:xfrm>
            <a:off x="7543234" y="3097030"/>
            <a:ext cx="1249991" cy="1629727"/>
            <a:chOff x="7543234" y="3097030"/>
            <a:chExt cx="1249991" cy="1629727"/>
          </a:xfrm>
        </p:grpSpPr>
        <p:sp>
          <p:nvSpPr>
            <p:cNvPr id="1048678" name="Google Shape;212;p2"/>
            <p:cNvSpPr/>
            <p:nvPr/>
          </p:nvSpPr>
          <p:spPr>
            <a:xfrm>
              <a:off x="8579017" y="4029992"/>
              <a:ext cx="45905" cy="55612"/>
            </a:xfrm>
            <a:custGeom>
              <a:avLst/>
              <a:gdLst/>
              <a:ahLst/>
              <a:cxnLst/>
              <a:rect l="l" t="t" r="r" b="b"/>
              <a:pathLst>
                <a:path w="1173" h="1395" extrusionOk="0">
                  <a:moveTo>
                    <a:pt x="381" y="1"/>
                  </a:moveTo>
                  <a:cubicBezTo>
                    <a:pt x="159" y="1"/>
                    <a:pt x="1" y="127"/>
                    <a:pt x="1" y="317"/>
                  </a:cubicBezTo>
                  <a:cubicBezTo>
                    <a:pt x="1" y="381"/>
                    <a:pt x="33" y="476"/>
                    <a:pt x="96" y="507"/>
                  </a:cubicBezTo>
                  <a:cubicBezTo>
                    <a:pt x="33" y="571"/>
                    <a:pt x="1" y="634"/>
                    <a:pt x="1" y="729"/>
                  </a:cubicBezTo>
                  <a:cubicBezTo>
                    <a:pt x="1" y="792"/>
                    <a:pt x="33" y="887"/>
                    <a:pt x="96" y="919"/>
                  </a:cubicBezTo>
                  <a:cubicBezTo>
                    <a:pt x="33" y="982"/>
                    <a:pt x="1" y="1046"/>
                    <a:pt x="1" y="1109"/>
                  </a:cubicBezTo>
                  <a:cubicBezTo>
                    <a:pt x="1" y="1236"/>
                    <a:pt x="128" y="1331"/>
                    <a:pt x="286" y="1362"/>
                  </a:cubicBezTo>
                  <a:cubicBezTo>
                    <a:pt x="318" y="1394"/>
                    <a:pt x="349" y="1394"/>
                    <a:pt x="381" y="1394"/>
                  </a:cubicBezTo>
                  <a:lnTo>
                    <a:pt x="983" y="1394"/>
                  </a:lnTo>
                  <a:lnTo>
                    <a:pt x="1046" y="1046"/>
                  </a:lnTo>
                  <a:lnTo>
                    <a:pt x="1014" y="824"/>
                  </a:lnTo>
                  <a:lnTo>
                    <a:pt x="1173" y="602"/>
                  </a:lnTo>
                  <a:lnTo>
                    <a:pt x="1109" y="602"/>
                  </a:lnTo>
                  <a:lnTo>
                    <a:pt x="1046" y="412"/>
                  </a:lnTo>
                  <a:lnTo>
                    <a:pt x="9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0" name="Google Shape;213;p2"/>
            <p:cNvGrpSpPr/>
            <p:nvPr/>
          </p:nvGrpSpPr>
          <p:grpSpPr>
            <a:xfrm>
              <a:off x="7543234" y="3097030"/>
              <a:ext cx="1249991" cy="1629727"/>
              <a:chOff x="7576300" y="3097023"/>
              <a:chExt cx="1217010" cy="1629727"/>
            </a:xfrm>
          </p:grpSpPr>
          <p:sp>
            <p:nvSpPr>
              <p:cNvPr id="1048679" name="Google Shape;214;p2"/>
              <p:cNvSpPr/>
              <p:nvPr/>
            </p:nvSpPr>
            <p:spPr>
              <a:xfrm>
                <a:off x="8014316" y="3097023"/>
                <a:ext cx="329353" cy="298856"/>
              </a:xfrm>
              <a:custGeom>
                <a:avLst/>
                <a:gdLst/>
                <a:ahLst/>
                <a:cxnLst/>
                <a:rect l="l" t="t" r="r" b="b"/>
                <a:pathLst>
                  <a:path w="10357" h="9398" extrusionOk="0">
                    <a:moveTo>
                      <a:pt x="5171" y="1"/>
                    </a:moveTo>
                    <a:cubicBezTo>
                      <a:pt x="4004" y="1"/>
                      <a:pt x="2838" y="429"/>
                      <a:pt x="1932" y="1288"/>
                    </a:cubicBezTo>
                    <a:cubicBezTo>
                      <a:pt x="64" y="3094"/>
                      <a:pt x="1" y="6070"/>
                      <a:pt x="1774" y="7939"/>
                    </a:cubicBezTo>
                    <a:cubicBezTo>
                      <a:pt x="2708" y="8905"/>
                      <a:pt x="3955" y="9397"/>
                      <a:pt x="5200" y="9397"/>
                    </a:cubicBezTo>
                    <a:cubicBezTo>
                      <a:pt x="6362" y="9397"/>
                      <a:pt x="7522" y="8969"/>
                      <a:pt x="8425" y="8097"/>
                    </a:cubicBezTo>
                    <a:cubicBezTo>
                      <a:pt x="10293" y="6324"/>
                      <a:pt x="10356" y="3347"/>
                      <a:pt x="8583" y="1447"/>
                    </a:cubicBezTo>
                    <a:cubicBezTo>
                      <a:pt x="7653" y="484"/>
                      <a:pt x="6412" y="1"/>
                      <a:pt x="5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rPr>
                  <a:t>6</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grpSp>
            <p:nvGrpSpPr>
              <p:cNvPr id="61" name="Google Shape;215;p2"/>
              <p:cNvGrpSpPr/>
              <p:nvPr/>
            </p:nvGrpSpPr>
            <p:grpSpPr>
              <a:xfrm>
                <a:off x="7576300" y="3419040"/>
                <a:ext cx="1217010" cy="1307710"/>
                <a:chOff x="7576300" y="3419040"/>
                <a:chExt cx="1217010" cy="1307710"/>
              </a:xfrm>
            </p:grpSpPr>
            <p:sp>
              <p:nvSpPr>
                <p:cNvPr id="1048680" name="Google Shape;216;p2"/>
                <p:cNvSpPr txBox="1"/>
                <p:nvPr/>
              </p:nvSpPr>
              <p:spPr>
                <a:xfrm>
                  <a:off x="7576300" y="4160050"/>
                  <a:ext cx="12054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Conclusion et perspectives</a:t>
                  </a: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grpSp>
              <p:nvGrpSpPr>
                <p:cNvPr id="62" name="Google Shape;217;p2"/>
                <p:cNvGrpSpPr/>
                <p:nvPr/>
              </p:nvGrpSpPr>
              <p:grpSpPr>
                <a:xfrm>
                  <a:off x="7802279" y="3419040"/>
                  <a:ext cx="991031" cy="770432"/>
                  <a:chOff x="518195" y="3098065"/>
                  <a:chExt cx="749305" cy="519194"/>
                </a:xfrm>
              </p:grpSpPr>
              <p:sp>
                <p:nvSpPr>
                  <p:cNvPr id="1048681" name="Google Shape;218;p2"/>
                  <p:cNvSpPr/>
                  <p:nvPr/>
                </p:nvSpPr>
                <p:spPr>
                  <a:xfrm>
                    <a:off x="582240" y="3127214"/>
                    <a:ext cx="245038" cy="490045"/>
                  </a:xfrm>
                  <a:custGeom>
                    <a:avLst/>
                    <a:gdLst/>
                    <a:ahLst/>
                    <a:cxnLst/>
                    <a:rect l="l" t="t" r="r" b="b"/>
                    <a:pathLst>
                      <a:path w="7633" h="15265" extrusionOk="0">
                        <a:moveTo>
                          <a:pt x="7633" y="1"/>
                        </a:moveTo>
                        <a:cubicBezTo>
                          <a:pt x="3421" y="1"/>
                          <a:pt x="0" y="3421"/>
                          <a:pt x="0" y="7633"/>
                        </a:cubicBezTo>
                        <a:cubicBezTo>
                          <a:pt x="0" y="11845"/>
                          <a:pt x="3421" y="15265"/>
                          <a:pt x="7633" y="15265"/>
                        </a:cubicBezTo>
                        <a:lnTo>
                          <a:pt x="7633" y="14188"/>
                        </a:lnTo>
                        <a:cubicBezTo>
                          <a:pt x="3991" y="14188"/>
                          <a:pt x="1045" y="11243"/>
                          <a:pt x="1045" y="7633"/>
                        </a:cubicBezTo>
                        <a:cubicBezTo>
                          <a:pt x="1045" y="3991"/>
                          <a:pt x="3991" y="1046"/>
                          <a:pt x="7633" y="1046"/>
                        </a:cubicBezTo>
                        <a:lnTo>
                          <a:pt x="7633"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2" name="Google Shape;219;p2"/>
                  <p:cNvSpPr/>
                  <p:nvPr/>
                </p:nvSpPr>
                <p:spPr>
                  <a:xfrm>
                    <a:off x="615787" y="3160761"/>
                    <a:ext cx="211491" cy="421955"/>
                  </a:xfrm>
                  <a:custGeom>
                    <a:avLst/>
                    <a:gdLst/>
                    <a:ahLst/>
                    <a:cxnLst/>
                    <a:rect l="l" t="t" r="r" b="b"/>
                    <a:pathLst>
                      <a:path w="6588" h="13144" extrusionOk="0">
                        <a:moveTo>
                          <a:pt x="6588" y="1"/>
                        </a:moveTo>
                        <a:cubicBezTo>
                          <a:pt x="2946" y="1"/>
                          <a:pt x="0" y="2946"/>
                          <a:pt x="0" y="6588"/>
                        </a:cubicBezTo>
                        <a:cubicBezTo>
                          <a:pt x="0" y="10198"/>
                          <a:pt x="2946" y="13143"/>
                          <a:pt x="6588" y="13143"/>
                        </a:cubicBezTo>
                        <a:lnTo>
                          <a:pt x="6588" y="12098"/>
                        </a:lnTo>
                        <a:cubicBezTo>
                          <a:pt x="3547" y="12098"/>
                          <a:pt x="1077" y="9628"/>
                          <a:pt x="1077" y="6588"/>
                        </a:cubicBezTo>
                        <a:cubicBezTo>
                          <a:pt x="1077" y="3548"/>
                          <a:pt x="3547" y="1077"/>
                          <a:pt x="6588" y="1077"/>
                        </a:cubicBezTo>
                        <a:lnTo>
                          <a:pt x="658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3" name="Google Shape;220;p2"/>
                  <p:cNvSpPr/>
                  <p:nvPr/>
                </p:nvSpPr>
                <p:spPr>
                  <a:xfrm>
                    <a:off x="650361" y="3195336"/>
                    <a:ext cx="176917" cy="352806"/>
                  </a:xfrm>
                  <a:custGeom>
                    <a:avLst/>
                    <a:gdLst/>
                    <a:ahLst/>
                    <a:cxnLst/>
                    <a:rect l="l" t="t" r="r" b="b"/>
                    <a:pathLst>
                      <a:path w="5511" h="10990" extrusionOk="0">
                        <a:moveTo>
                          <a:pt x="5511" y="0"/>
                        </a:moveTo>
                        <a:cubicBezTo>
                          <a:pt x="2470" y="0"/>
                          <a:pt x="0" y="2471"/>
                          <a:pt x="0" y="5511"/>
                        </a:cubicBezTo>
                        <a:cubicBezTo>
                          <a:pt x="0" y="8551"/>
                          <a:pt x="2470" y="10989"/>
                          <a:pt x="5511" y="10989"/>
                        </a:cubicBezTo>
                        <a:lnTo>
                          <a:pt x="5511" y="9944"/>
                        </a:lnTo>
                        <a:cubicBezTo>
                          <a:pt x="3072" y="9944"/>
                          <a:pt x="1077" y="7949"/>
                          <a:pt x="1077" y="5511"/>
                        </a:cubicBezTo>
                        <a:cubicBezTo>
                          <a:pt x="1077" y="3072"/>
                          <a:pt x="3072" y="1077"/>
                          <a:pt x="5511" y="1077"/>
                        </a:cubicBezTo>
                        <a:lnTo>
                          <a:pt x="5511" y="0"/>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4" name="Google Shape;221;p2"/>
                  <p:cNvSpPr/>
                  <p:nvPr/>
                </p:nvSpPr>
                <p:spPr>
                  <a:xfrm>
                    <a:off x="684904" y="3229910"/>
                    <a:ext cx="142375" cy="284685"/>
                  </a:xfrm>
                  <a:custGeom>
                    <a:avLst/>
                    <a:gdLst/>
                    <a:ahLst/>
                    <a:cxnLst/>
                    <a:rect l="l" t="t" r="r" b="b"/>
                    <a:pathLst>
                      <a:path w="4435" h="8868" extrusionOk="0">
                        <a:moveTo>
                          <a:pt x="4435" y="0"/>
                        </a:moveTo>
                        <a:cubicBezTo>
                          <a:pt x="1996" y="0"/>
                          <a:pt x="1" y="1995"/>
                          <a:pt x="1" y="4434"/>
                        </a:cubicBezTo>
                        <a:cubicBezTo>
                          <a:pt x="1" y="6872"/>
                          <a:pt x="1996" y="8867"/>
                          <a:pt x="4435" y="8867"/>
                        </a:cubicBezTo>
                        <a:lnTo>
                          <a:pt x="4435" y="7791"/>
                        </a:lnTo>
                        <a:cubicBezTo>
                          <a:pt x="2566" y="7791"/>
                          <a:pt x="1078" y="6271"/>
                          <a:pt x="1078" y="4434"/>
                        </a:cubicBezTo>
                        <a:cubicBezTo>
                          <a:pt x="1078" y="2565"/>
                          <a:pt x="2566" y="1077"/>
                          <a:pt x="4435" y="1077"/>
                        </a:cubicBezTo>
                        <a:lnTo>
                          <a:pt x="4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5" name="Google Shape;222;p2"/>
                  <p:cNvSpPr/>
                  <p:nvPr/>
                </p:nvSpPr>
                <p:spPr>
                  <a:xfrm>
                    <a:off x="719478" y="3264453"/>
                    <a:ext cx="107800" cy="215568"/>
                  </a:xfrm>
                  <a:custGeom>
                    <a:avLst/>
                    <a:gdLst/>
                    <a:ahLst/>
                    <a:cxnLst/>
                    <a:rect l="l" t="t" r="r" b="b"/>
                    <a:pathLst>
                      <a:path w="3358" h="6715" extrusionOk="0">
                        <a:moveTo>
                          <a:pt x="3358" y="1"/>
                        </a:moveTo>
                        <a:cubicBezTo>
                          <a:pt x="1489" y="1"/>
                          <a:pt x="1" y="1489"/>
                          <a:pt x="1" y="3358"/>
                        </a:cubicBezTo>
                        <a:cubicBezTo>
                          <a:pt x="1" y="5195"/>
                          <a:pt x="1489" y="6715"/>
                          <a:pt x="3358" y="6715"/>
                        </a:cubicBezTo>
                        <a:lnTo>
                          <a:pt x="3358" y="5638"/>
                        </a:lnTo>
                        <a:cubicBezTo>
                          <a:pt x="2091" y="5638"/>
                          <a:pt x="1077" y="4624"/>
                          <a:pt x="1077" y="3358"/>
                        </a:cubicBezTo>
                        <a:cubicBezTo>
                          <a:pt x="1077" y="2091"/>
                          <a:pt x="2091" y="1046"/>
                          <a:pt x="3358" y="1046"/>
                        </a:cubicBezTo>
                        <a:lnTo>
                          <a:pt x="3358"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6" name="Google Shape;223;p2"/>
                  <p:cNvSpPr/>
                  <p:nvPr/>
                </p:nvSpPr>
                <p:spPr>
                  <a:xfrm>
                    <a:off x="754052" y="3298000"/>
                    <a:ext cx="73226" cy="147447"/>
                  </a:xfrm>
                  <a:custGeom>
                    <a:avLst/>
                    <a:gdLst/>
                    <a:ahLst/>
                    <a:cxnLst/>
                    <a:rect l="l" t="t" r="r" b="b"/>
                    <a:pathLst>
                      <a:path w="2281" h="4593" extrusionOk="0">
                        <a:moveTo>
                          <a:pt x="2281" y="1"/>
                        </a:moveTo>
                        <a:cubicBezTo>
                          <a:pt x="1014" y="1"/>
                          <a:pt x="0" y="1046"/>
                          <a:pt x="0" y="2313"/>
                        </a:cubicBezTo>
                        <a:cubicBezTo>
                          <a:pt x="0" y="3579"/>
                          <a:pt x="1014" y="4593"/>
                          <a:pt x="2281" y="4593"/>
                        </a:cubicBezTo>
                        <a:lnTo>
                          <a:pt x="2281" y="3516"/>
                        </a:lnTo>
                        <a:cubicBezTo>
                          <a:pt x="1616" y="3516"/>
                          <a:pt x="1046" y="2978"/>
                          <a:pt x="1046" y="2313"/>
                        </a:cubicBezTo>
                        <a:cubicBezTo>
                          <a:pt x="1046" y="1648"/>
                          <a:pt x="1616" y="1078"/>
                          <a:pt x="2281" y="1078"/>
                        </a:cubicBezTo>
                        <a:lnTo>
                          <a:pt x="228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7" name="Google Shape;224;p2"/>
                  <p:cNvSpPr/>
                  <p:nvPr/>
                </p:nvSpPr>
                <p:spPr>
                  <a:xfrm>
                    <a:off x="787600" y="3332574"/>
                    <a:ext cx="39679" cy="78330"/>
                  </a:xfrm>
                  <a:custGeom>
                    <a:avLst/>
                    <a:gdLst/>
                    <a:ahLst/>
                    <a:cxnLst/>
                    <a:rect l="l" t="t" r="r" b="b"/>
                    <a:pathLst>
                      <a:path w="1236" h="2440" extrusionOk="0">
                        <a:moveTo>
                          <a:pt x="1236" y="1"/>
                        </a:moveTo>
                        <a:cubicBezTo>
                          <a:pt x="571" y="1"/>
                          <a:pt x="1" y="571"/>
                          <a:pt x="1" y="1236"/>
                        </a:cubicBezTo>
                        <a:cubicBezTo>
                          <a:pt x="1" y="1901"/>
                          <a:pt x="571" y="2439"/>
                          <a:pt x="1236" y="2439"/>
                        </a:cubicBezTo>
                        <a:lnTo>
                          <a:pt x="1236"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8" name="Google Shape;225;p2"/>
                  <p:cNvSpPr/>
                  <p:nvPr/>
                </p:nvSpPr>
                <p:spPr>
                  <a:xfrm>
                    <a:off x="827246" y="3127214"/>
                    <a:ext cx="245038" cy="490045"/>
                  </a:xfrm>
                  <a:custGeom>
                    <a:avLst/>
                    <a:gdLst/>
                    <a:ahLst/>
                    <a:cxnLst/>
                    <a:rect l="l" t="t" r="r" b="b"/>
                    <a:pathLst>
                      <a:path w="7633" h="15265" extrusionOk="0">
                        <a:moveTo>
                          <a:pt x="1" y="1"/>
                        </a:moveTo>
                        <a:lnTo>
                          <a:pt x="1" y="1046"/>
                        </a:lnTo>
                        <a:cubicBezTo>
                          <a:pt x="3643" y="1046"/>
                          <a:pt x="6556" y="3991"/>
                          <a:pt x="6556" y="7633"/>
                        </a:cubicBezTo>
                        <a:cubicBezTo>
                          <a:pt x="6556" y="11243"/>
                          <a:pt x="3643" y="14188"/>
                          <a:pt x="1" y="14188"/>
                        </a:cubicBezTo>
                        <a:lnTo>
                          <a:pt x="1" y="15265"/>
                        </a:lnTo>
                        <a:cubicBezTo>
                          <a:pt x="4213" y="15265"/>
                          <a:pt x="7633" y="11845"/>
                          <a:pt x="7633" y="7633"/>
                        </a:cubicBezTo>
                        <a:cubicBezTo>
                          <a:pt x="7633" y="3421"/>
                          <a:pt x="4213"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89" name="Google Shape;226;p2"/>
                  <p:cNvSpPr/>
                  <p:nvPr/>
                </p:nvSpPr>
                <p:spPr>
                  <a:xfrm>
                    <a:off x="827246" y="3160761"/>
                    <a:ext cx="210496" cy="421955"/>
                  </a:xfrm>
                  <a:custGeom>
                    <a:avLst/>
                    <a:gdLst/>
                    <a:ahLst/>
                    <a:cxnLst/>
                    <a:rect l="l" t="t" r="r" b="b"/>
                    <a:pathLst>
                      <a:path w="6557" h="13144" extrusionOk="0">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0" name="Google Shape;227;p2"/>
                  <p:cNvSpPr/>
                  <p:nvPr/>
                </p:nvSpPr>
                <p:spPr>
                  <a:xfrm>
                    <a:off x="827246" y="3160761"/>
                    <a:ext cx="210496" cy="421955"/>
                  </a:xfrm>
                  <a:custGeom>
                    <a:avLst/>
                    <a:gdLst/>
                    <a:ahLst/>
                    <a:cxnLst/>
                    <a:rect l="l" t="t" r="r" b="b"/>
                    <a:pathLst>
                      <a:path w="6557" h="13144" extrusionOk="0">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1" name="Google Shape;228;p2"/>
                  <p:cNvSpPr/>
                  <p:nvPr/>
                </p:nvSpPr>
                <p:spPr>
                  <a:xfrm>
                    <a:off x="827246" y="3195336"/>
                    <a:ext cx="176949" cy="352806"/>
                  </a:xfrm>
                  <a:custGeom>
                    <a:avLst/>
                    <a:gdLst/>
                    <a:ahLst/>
                    <a:cxnLst/>
                    <a:rect l="l" t="t" r="r" b="b"/>
                    <a:pathLst>
                      <a:path w="5512" h="10990" extrusionOk="0">
                        <a:moveTo>
                          <a:pt x="1" y="0"/>
                        </a:moveTo>
                        <a:lnTo>
                          <a:pt x="1" y="1077"/>
                        </a:lnTo>
                        <a:cubicBezTo>
                          <a:pt x="2439" y="1077"/>
                          <a:pt x="4434" y="3041"/>
                          <a:pt x="4434" y="5511"/>
                        </a:cubicBezTo>
                        <a:cubicBezTo>
                          <a:pt x="4434" y="7949"/>
                          <a:pt x="2439" y="9944"/>
                          <a:pt x="1" y="9944"/>
                        </a:cubicBezTo>
                        <a:lnTo>
                          <a:pt x="1" y="10989"/>
                        </a:lnTo>
                        <a:cubicBezTo>
                          <a:pt x="20" y="10990"/>
                          <a:pt x="39" y="10990"/>
                          <a:pt x="58" y="10990"/>
                        </a:cubicBezTo>
                        <a:cubicBezTo>
                          <a:pt x="3072" y="10990"/>
                          <a:pt x="5511" y="8532"/>
                          <a:pt x="5511" y="5511"/>
                        </a:cubicBezTo>
                        <a:cubicBezTo>
                          <a:pt x="5511" y="2471"/>
                          <a:pt x="3041" y="0"/>
                          <a:pt x="1" y="0"/>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2" name="Google Shape;229;p2"/>
                  <p:cNvSpPr/>
                  <p:nvPr/>
                </p:nvSpPr>
                <p:spPr>
                  <a:xfrm>
                    <a:off x="827246" y="3229910"/>
                    <a:ext cx="142375" cy="284685"/>
                  </a:xfrm>
                  <a:custGeom>
                    <a:avLst/>
                    <a:gdLst/>
                    <a:ahLst/>
                    <a:cxnLst/>
                    <a:rect l="l" t="t" r="r" b="b"/>
                    <a:pathLst>
                      <a:path w="4435" h="8868" extrusionOk="0">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3" name="Google Shape;230;p2"/>
                  <p:cNvSpPr/>
                  <p:nvPr/>
                </p:nvSpPr>
                <p:spPr>
                  <a:xfrm>
                    <a:off x="827246" y="3229910"/>
                    <a:ext cx="142375" cy="284685"/>
                  </a:xfrm>
                  <a:custGeom>
                    <a:avLst/>
                    <a:gdLst/>
                    <a:ahLst/>
                    <a:cxnLst/>
                    <a:rect l="l" t="t" r="r" b="b"/>
                    <a:pathLst>
                      <a:path w="4435" h="8868" extrusionOk="0">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4" name="Google Shape;231;p2"/>
                  <p:cNvSpPr/>
                  <p:nvPr/>
                </p:nvSpPr>
                <p:spPr>
                  <a:xfrm>
                    <a:off x="827246" y="3264453"/>
                    <a:ext cx="107800" cy="215568"/>
                  </a:xfrm>
                  <a:custGeom>
                    <a:avLst/>
                    <a:gdLst/>
                    <a:ahLst/>
                    <a:cxnLst/>
                    <a:rect l="l" t="t" r="r" b="b"/>
                    <a:pathLst>
                      <a:path w="3358" h="6715" extrusionOk="0">
                        <a:moveTo>
                          <a:pt x="1" y="1"/>
                        </a:moveTo>
                        <a:lnTo>
                          <a:pt x="1" y="1046"/>
                        </a:lnTo>
                        <a:cubicBezTo>
                          <a:pt x="1267" y="1046"/>
                          <a:pt x="2281" y="2091"/>
                          <a:pt x="2281" y="3358"/>
                        </a:cubicBezTo>
                        <a:cubicBezTo>
                          <a:pt x="2281" y="4624"/>
                          <a:pt x="1267" y="5638"/>
                          <a:pt x="1" y="5638"/>
                        </a:cubicBezTo>
                        <a:lnTo>
                          <a:pt x="1" y="6715"/>
                        </a:lnTo>
                        <a:cubicBezTo>
                          <a:pt x="1837" y="6715"/>
                          <a:pt x="3358" y="5195"/>
                          <a:pt x="3358" y="3358"/>
                        </a:cubicBezTo>
                        <a:cubicBezTo>
                          <a:pt x="3358" y="1489"/>
                          <a:pt x="1837"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5" name="Google Shape;232;p2"/>
                  <p:cNvSpPr/>
                  <p:nvPr/>
                </p:nvSpPr>
                <p:spPr>
                  <a:xfrm>
                    <a:off x="827246" y="3298000"/>
                    <a:ext cx="73226" cy="147447"/>
                  </a:xfrm>
                  <a:custGeom>
                    <a:avLst/>
                    <a:gdLst/>
                    <a:ahLst/>
                    <a:cxnLst/>
                    <a:rect l="l" t="t" r="r" b="b"/>
                    <a:pathLst>
                      <a:path w="2281" h="4593" extrusionOk="0">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6" name="Google Shape;233;p2"/>
                  <p:cNvSpPr/>
                  <p:nvPr/>
                </p:nvSpPr>
                <p:spPr>
                  <a:xfrm>
                    <a:off x="827246" y="3298000"/>
                    <a:ext cx="73226" cy="147447"/>
                  </a:xfrm>
                  <a:custGeom>
                    <a:avLst/>
                    <a:gdLst/>
                    <a:ahLst/>
                    <a:cxnLst/>
                    <a:rect l="l" t="t" r="r" b="b"/>
                    <a:pathLst>
                      <a:path w="2281" h="4593" extrusionOk="0">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7" name="Google Shape;234;p2"/>
                  <p:cNvSpPr/>
                  <p:nvPr/>
                </p:nvSpPr>
                <p:spPr>
                  <a:xfrm>
                    <a:off x="827246" y="3332574"/>
                    <a:ext cx="39679" cy="78330"/>
                  </a:xfrm>
                  <a:custGeom>
                    <a:avLst/>
                    <a:gdLst/>
                    <a:ahLst/>
                    <a:cxnLst/>
                    <a:rect l="l" t="t" r="r" b="b"/>
                    <a:pathLst>
                      <a:path w="1236" h="2440" extrusionOk="0">
                        <a:moveTo>
                          <a:pt x="1" y="1"/>
                        </a:moveTo>
                        <a:lnTo>
                          <a:pt x="1" y="2439"/>
                        </a:lnTo>
                        <a:cubicBezTo>
                          <a:pt x="666" y="2439"/>
                          <a:pt x="1236" y="1901"/>
                          <a:pt x="1236" y="1236"/>
                        </a:cubicBezTo>
                        <a:cubicBezTo>
                          <a:pt x="1236" y="571"/>
                          <a:pt x="666"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8" name="Google Shape;235;p2"/>
                  <p:cNvSpPr/>
                  <p:nvPr/>
                </p:nvSpPr>
                <p:spPr>
                  <a:xfrm>
                    <a:off x="755080" y="3306154"/>
                    <a:ext cx="72199" cy="69149"/>
                  </a:xfrm>
                  <a:custGeom>
                    <a:avLst/>
                    <a:gdLst/>
                    <a:ahLst/>
                    <a:cxnLst/>
                    <a:rect l="l" t="t" r="r" b="b"/>
                    <a:pathLst>
                      <a:path w="2249" h="2154" extrusionOk="0">
                        <a:moveTo>
                          <a:pt x="380" y="0"/>
                        </a:moveTo>
                        <a:lnTo>
                          <a:pt x="190" y="190"/>
                        </a:lnTo>
                        <a:lnTo>
                          <a:pt x="0" y="380"/>
                        </a:lnTo>
                        <a:cubicBezTo>
                          <a:pt x="0" y="380"/>
                          <a:pt x="1204" y="1520"/>
                          <a:pt x="2249" y="2154"/>
                        </a:cubicBezTo>
                        <a:cubicBezTo>
                          <a:pt x="1552" y="1140"/>
                          <a:pt x="380" y="0"/>
                          <a:pt x="38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699" name="Google Shape;236;p2"/>
                  <p:cNvSpPr/>
                  <p:nvPr/>
                </p:nvSpPr>
                <p:spPr>
                  <a:xfrm>
                    <a:off x="685931" y="3240055"/>
                    <a:ext cx="87479" cy="82343"/>
                  </a:xfrm>
                  <a:custGeom>
                    <a:avLst/>
                    <a:gdLst/>
                    <a:ahLst/>
                    <a:cxnLst/>
                    <a:rect l="l" t="t" r="r" b="b"/>
                    <a:pathLst>
                      <a:path w="2725" h="2565" extrusionOk="0">
                        <a:moveTo>
                          <a:pt x="507" y="1"/>
                        </a:moveTo>
                        <a:lnTo>
                          <a:pt x="1" y="539"/>
                        </a:lnTo>
                        <a:lnTo>
                          <a:pt x="2091" y="2534"/>
                        </a:lnTo>
                        <a:cubicBezTo>
                          <a:pt x="2112" y="2555"/>
                          <a:pt x="2136" y="2564"/>
                          <a:pt x="2161" y="2564"/>
                        </a:cubicBezTo>
                        <a:cubicBezTo>
                          <a:pt x="2285" y="2564"/>
                          <a:pt x="2439" y="2344"/>
                          <a:pt x="2439" y="2344"/>
                        </a:cubicBezTo>
                        <a:cubicBezTo>
                          <a:pt x="2439" y="2344"/>
                          <a:pt x="2724" y="2091"/>
                          <a:pt x="2597" y="1996"/>
                        </a:cubicBezTo>
                        <a:lnTo>
                          <a:pt x="507" y="1"/>
                        </a:ln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0" name="Google Shape;237;p2"/>
                  <p:cNvSpPr/>
                  <p:nvPr/>
                </p:nvSpPr>
                <p:spPr>
                  <a:xfrm>
                    <a:off x="627986" y="3185159"/>
                    <a:ext cx="99678" cy="95601"/>
                  </a:xfrm>
                  <a:custGeom>
                    <a:avLst/>
                    <a:gdLst/>
                    <a:ahLst/>
                    <a:cxnLst/>
                    <a:rect l="l" t="t" r="r" b="b"/>
                    <a:pathLst>
                      <a:path w="3105" h="2978" extrusionOk="0">
                        <a:moveTo>
                          <a:pt x="539" y="1"/>
                        </a:moveTo>
                        <a:lnTo>
                          <a:pt x="0" y="539"/>
                        </a:lnTo>
                        <a:lnTo>
                          <a:pt x="2566" y="2978"/>
                        </a:lnTo>
                        <a:lnTo>
                          <a:pt x="3104" y="2439"/>
                        </a:lnTo>
                        <a:lnTo>
                          <a:pt x="539" y="1"/>
                        </a:ln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1" name="Google Shape;238;p2"/>
                  <p:cNvSpPr/>
                  <p:nvPr/>
                </p:nvSpPr>
                <p:spPr>
                  <a:xfrm>
                    <a:off x="518195" y="3098065"/>
                    <a:ext cx="155569" cy="120545"/>
                  </a:xfrm>
                  <a:custGeom>
                    <a:avLst/>
                    <a:gdLst/>
                    <a:ahLst/>
                    <a:cxnLst/>
                    <a:rect l="l" t="t" r="r" b="b"/>
                    <a:pathLst>
                      <a:path w="4846" h="3755" extrusionOk="0">
                        <a:moveTo>
                          <a:pt x="1767" y="1"/>
                        </a:moveTo>
                        <a:cubicBezTo>
                          <a:pt x="1465" y="1"/>
                          <a:pt x="1156" y="88"/>
                          <a:pt x="855" y="307"/>
                        </a:cubicBezTo>
                        <a:cubicBezTo>
                          <a:pt x="0" y="1637"/>
                          <a:pt x="1457" y="2935"/>
                          <a:pt x="2027" y="3474"/>
                        </a:cubicBezTo>
                        <a:cubicBezTo>
                          <a:pt x="2243" y="3681"/>
                          <a:pt x="2497" y="3755"/>
                          <a:pt x="2750" y="3755"/>
                        </a:cubicBezTo>
                        <a:cubicBezTo>
                          <a:pt x="3389" y="3755"/>
                          <a:pt x="4022" y="3284"/>
                          <a:pt x="4022" y="3284"/>
                        </a:cubicBezTo>
                        <a:cubicBezTo>
                          <a:pt x="4022" y="3284"/>
                          <a:pt x="4846" y="2017"/>
                          <a:pt x="4086" y="1289"/>
                        </a:cubicBezTo>
                        <a:cubicBezTo>
                          <a:pt x="3651" y="902"/>
                          <a:pt x="2738" y="1"/>
                          <a:pt x="1767"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2" name="Google Shape;239;p2"/>
                  <p:cNvSpPr/>
                  <p:nvPr/>
                </p:nvSpPr>
                <p:spPr>
                  <a:xfrm>
                    <a:off x="541566" y="3100794"/>
                    <a:ext cx="65104" cy="65072"/>
                  </a:xfrm>
                  <a:custGeom>
                    <a:avLst/>
                    <a:gdLst/>
                    <a:ahLst/>
                    <a:cxnLst/>
                    <a:rect l="l" t="t" r="r" b="b"/>
                    <a:pathLst>
                      <a:path w="2028" h="2027" extrusionOk="0">
                        <a:moveTo>
                          <a:pt x="1616" y="0"/>
                        </a:moveTo>
                        <a:lnTo>
                          <a:pt x="1679" y="1710"/>
                        </a:lnTo>
                        <a:lnTo>
                          <a:pt x="1" y="1710"/>
                        </a:lnTo>
                        <a:cubicBezTo>
                          <a:pt x="32" y="1837"/>
                          <a:pt x="96" y="1932"/>
                          <a:pt x="127" y="2027"/>
                        </a:cubicBezTo>
                        <a:lnTo>
                          <a:pt x="2027" y="2027"/>
                        </a:lnTo>
                        <a:lnTo>
                          <a:pt x="1932" y="127"/>
                        </a:lnTo>
                        <a:cubicBezTo>
                          <a:pt x="1837" y="95"/>
                          <a:pt x="1742" y="32"/>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3" name="Google Shape;240;p2"/>
                  <p:cNvSpPr/>
                  <p:nvPr/>
                </p:nvSpPr>
                <p:spPr>
                  <a:xfrm>
                    <a:off x="550715" y="3109943"/>
                    <a:ext cx="77303" cy="77271"/>
                  </a:xfrm>
                  <a:custGeom>
                    <a:avLst/>
                    <a:gdLst/>
                    <a:ahLst/>
                    <a:cxnLst/>
                    <a:rect l="l" t="t" r="r" b="b"/>
                    <a:pathLst>
                      <a:path w="2408" h="2407" extrusionOk="0">
                        <a:moveTo>
                          <a:pt x="1932" y="0"/>
                        </a:moveTo>
                        <a:lnTo>
                          <a:pt x="1996" y="1995"/>
                        </a:lnTo>
                        <a:lnTo>
                          <a:pt x="1" y="1995"/>
                        </a:lnTo>
                        <a:cubicBezTo>
                          <a:pt x="96" y="2154"/>
                          <a:pt x="222" y="2280"/>
                          <a:pt x="317" y="2407"/>
                        </a:cubicBezTo>
                        <a:lnTo>
                          <a:pt x="2407" y="2375"/>
                        </a:lnTo>
                        <a:lnTo>
                          <a:pt x="2312" y="285"/>
                        </a:lnTo>
                        <a:cubicBezTo>
                          <a:pt x="2186" y="190"/>
                          <a:pt x="2059" y="95"/>
                          <a:pt x="19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4" name="Google Shape;241;p2"/>
                  <p:cNvSpPr/>
                  <p:nvPr/>
                </p:nvSpPr>
                <p:spPr>
                  <a:xfrm>
                    <a:off x="1068207" y="3312253"/>
                    <a:ext cx="137270" cy="166740"/>
                  </a:xfrm>
                  <a:custGeom>
                    <a:avLst/>
                    <a:gdLst/>
                    <a:ahLst/>
                    <a:cxnLst/>
                    <a:rect l="l" t="t" r="r" b="b"/>
                    <a:pathLst>
                      <a:path w="4276" h="5194" extrusionOk="0">
                        <a:moveTo>
                          <a:pt x="2154" y="0"/>
                        </a:moveTo>
                        <a:cubicBezTo>
                          <a:pt x="982" y="0"/>
                          <a:pt x="32" y="950"/>
                          <a:pt x="0" y="2122"/>
                        </a:cubicBezTo>
                        <a:cubicBezTo>
                          <a:pt x="0" y="2154"/>
                          <a:pt x="0" y="2217"/>
                          <a:pt x="32" y="2249"/>
                        </a:cubicBezTo>
                        <a:cubicBezTo>
                          <a:pt x="32" y="3230"/>
                          <a:pt x="444" y="3452"/>
                          <a:pt x="1014" y="4402"/>
                        </a:cubicBezTo>
                        <a:cubicBezTo>
                          <a:pt x="1235" y="4782"/>
                          <a:pt x="1172" y="5194"/>
                          <a:pt x="1172" y="5194"/>
                        </a:cubicBezTo>
                        <a:lnTo>
                          <a:pt x="3104" y="5194"/>
                        </a:lnTo>
                        <a:cubicBezTo>
                          <a:pt x="3104" y="5194"/>
                          <a:pt x="3040" y="4782"/>
                          <a:pt x="3262" y="4402"/>
                        </a:cubicBezTo>
                        <a:cubicBezTo>
                          <a:pt x="3832" y="3484"/>
                          <a:pt x="4244" y="3230"/>
                          <a:pt x="4276" y="2280"/>
                        </a:cubicBezTo>
                        <a:cubicBezTo>
                          <a:pt x="4276" y="2249"/>
                          <a:pt x="4276" y="2185"/>
                          <a:pt x="4276" y="2154"/>
                        </a:cubicBezTo>
                        <a:cubicBezTo>
                          <a:pt x="4276" y="982"/>
                          <a:pt x="3357" y="32"/>
                          <a:pt x="21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5" name="Google Shape;242;p2"/>
                  <p:cNvSpPr/>
                  <p:nvPr/>
                </p:nvSpPr>
                <p:spPr>
                  <a:xfrm>
                    <a:off x="1136329" y="3312253"/>
                    <a:ext cx="69149" cy="160641"/>
                  </a:xfrm>
                  <a:custGeom>
                    <a:avLst/>
                    <a:gdLst/>
                    <a:ahLst/>
                    <a:cxnLst/>
                    <a:rect l="l" t="t" r="r" b="b"/>
                    <a:pathLst>
                      <a:path w="2154" h="5004" extrusionOk="0">
                        <a:moveTo>
                          <a:pt x="32" y="0"/>
                        </a:moveTo>
                        <a:lnTo>
                          <a:pt x="0" y="5004"/>
                        </a:lnTo>
                        <a:lnTo>
                          <a:pt x="950" y="5004"/>
                        </a:lnTo>
                        <a:cubicBezTo>
                          <a:pt x="982" y="4846"/>
                          <a:pt x="1013" y="4624"/>
                          <a:pt x="1140" y="4402"/>
                        </a:cubicBezTo>
                        <a:cubicBezTo>
                          <a:pt x="1710" y="3484"/>
                          <a:pt x="2122" y="3230"/>
                          <a:pt x="2154" y="2280"/>
                        </a:cubicBezTo>
                        <a:cubicBezTo>
                          <a:pt x="2154" y="2249"/>
                          <a:pt x="2154" y="2185"/>
                          <a:pt x="2154" y="2154"/>
                        </a:cubicBezTo>
                        <a:cubicBezTo>
                          <a:pt x="2154" y="982"/>
                          <a:pt x="1203" y="32"/>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6" name="Google Shape;243;p2"/>
                  <p:cNvSpPr/>
                  <p:nvPr/>
                </p:nvSpPr>
                <p:spPr>
                  <a:xfrm>
                    <a:off x="1133279" y="3254308"/>
                    <a:ext cx="9181" cy="48828"/>
                  </a:xfrm>
                  <a:custGeom>
                    <a:avLst/>
                    <a:gdLst/>
                    <a:ahLst/>
                    <a:cxnLst/>
                    <a:rect l="l" t="t" r="r" b="b"/>
                    <a:pathLst>
                      <a:path w="286" h="1521" extrusionOk="0">
                        <a:moveTo>
                          <a:pt x="158" y="0"/>
                        </a:moveTo>
                        <a:cubicBezTo>
                          <a:pt x="63" y="0"/>
                          <a:pt x="32" y="63"/>
                          <a:pt x="32" y="127"/>
                        </a:cubicBezTo>
                        <a:lnTo>
                          <a:pt x="0" y="1394"/>
                        </a:lnTo>
                        <a:cubicBezTo>
                          <a:pt x="0" y="1457"/>
                          <a:pt x="63" y="1520"/>
                          <a:pt x="127" y="1520"/>
                        </a:cubicBezTo>
                        <a:cubicBezTo>
                          <a:pt x="222" y="1520"/>
                          <a:pt x="285" y="1457"/>
                          <a:pt x="285" y="1394"/>
                        </a:cubicBezTo>
                        <a:lnTo>
                          <a:pt x="285" y="127"/>
                        </a:lnTo>
                        <a:cubicBezTo>
                          <a:pt x="285" y="63"/>
                          <a:pt x="222"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7" name="Google Shape;244;p2"/>
                  <p:cNvSpPr/>
                  <p:nvPr/>
                </p:nvSpPr>
                <p:spPr>
                  <a:xfrm>
                    <a:off x="1107854" y="3390262"/>
                    <a:ext cx="59004" cy="16725"/>
                  </a:xfrm>
                  <a:custGeom>
                    <a:avLst/>
                    <a:gdLst/>
                    <a:ahLst/>
                    <a:cxnLst/>
                    <a:rect l="l" t="t" r="r" b="b"/>
                    <a:pathLst>
                      <a:path w="1838" h="521" extrusionOk="0">
                        <a:moveTo>
                          <a:pt x="903" y="1"/>
                        </a:moveTo>
                        <a:cubicBezTo>
                          <a:pt x="618" y="1"/>
                          <a:pt x="333" y="88"/>
                          <a:pt x="95" y="262"/>
                        </a:cubicBezTo>
                        <a:cubicBezTo>
                          <a:pt x="32" y="325"/>
                          <a:pt x="0" y="420"/>
                          <a:pt x="64" y="484"/>
                        </a:cubicBezTo>
                        <a:cubicBezTo>
                          <a:pt x="79" y="500"/>
                          <a:pt x="111" y="508"/>
                          <a:pt x="147" y="508"/>
                        </a:cubicBezTo>
                        <a:cubicBezTo>
                          <a:pt x="182" y="508"/>
                          <a:pt x="222" y="500"/>
                          <a:pt x="254" y="484"/>
                        </a:cubicBezTo>
                        <a:cubicBezTo>
                          <a:pt x="444" y="341"/>
                          <a:pt x="673" y="270"/>
                          <a:pt x="903" y="270"/>
                        </a:cubicBezTo>
                        <a:cubicBezTo>
                          <a:pt x="1132" y="270"/>
                          <a:pt x="1362" y="341"/>
                          <a:pt x="1552" y="484"/>
                        </a:cubicBezTo>
                        <a:cubicBezTo>
                          <a:pt x="1589" y="502"/>
                          <a:pt x="1636" y="520"/>
                          <a:pt x="1681" y="520"/>
                        </a:cubicBezTo>
                        <a:cubicBezTo>
                          <a:pt x="1715" y="520"/>
                          <a:pt x="1747" y="511"/>
                          <a:pt x="1774" y="484"/>
                        </a:cubicBezTo>
                        <a:cubicBezTo>
                          <a:pt x="1837" y="452"/>
                          <a:pt x="1805" y="325"/>
                          <a:pt x="1710" y="262"/>
                        </a:cubicBezTo>
                        <a:cubicBezTo>
                          <a:pt x="1473" y="88"/>
                          <a:pt x="1188" y="1"/>
                          <a:pt x="903"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8" name="Google Shape;245;p2"/>
                  <p:cNvSpPr/>
                  <p:nvPr/>
                </p:nvSpPr>
                <p:spPr>
                  <a:xfrm>
                    <a:off x="1169876" y="3267117"/>
                    <a:ext cx="27480" cy="44751"/>
                  </a:xfrm>
                  <a:custGeom>
                    <a:avLst/>
                    <a:gdLst/>
                    <a:ahLst/>
                    <a:cxnLst/>
                    <a:rect l="l" t="t" r="r" b="b"/>
                    <a:pathLst>
                      <a:path w="856" h="1394" extrusionOk="0">
                        <a:moveTo>
                          <a:pt x="704" y="0"/>
                        </a:moveTo>
                        <a:cubicBezTo>
                          <a:pt x="650" y="0"/>
                          <a:pt x="593" y="30"/>
                          <a:pt x="570" y="76"/>
                        </a:cubicBezTo>
                        <a:lnTo>
                          <a:pt x="32" y="1216"/>
                        </a:lnTo>
                        <a:cubicBezTo>
                          <a:pt x="0" y="1280"/>
                          <a:pt x="32" y="1375"/>
                          <a:pt x="95" y="1375"/>
                        </a:cubicBezTo>
                        <a:cubicBezTo>
                          <a:pt x="118" y="1386"/>
                          <a:pt x="146" y="1394"/>
                          <a:pt x="173" y="1394"/>
                        </a:cubicBezTo>
                        <a:cubicBezTo>
                          <a:pt x="220" y="1394"/>
                          <a:pt x="265" y="1371"/>
                          <a:pt x="285" y="1311"/>
                        </a:cubicBezTo>
                        <a:lnTo>
                          <a:pt x="823" y="171"/>
                        </a:lnTo>
                        <a:cubicBezTo>
                          <a:pt x="855" y="108"/>
                          <a:pt x="823" y="44"/>
                          <a:pt x="760" y="13"/>
                        </a:cubicBezTo>
                        <a:cubicBezTo>
                          <a:pt x="743" y="4"/>
                          <a:pt x="724" y="0"/>
                          <a:pt x="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09" name="Google Shape;246;p2"/>
                  <p:cNvSpPr/>
                  <p:nvPr/>
                </p:nvSpPr>
                <p:spPr>
                  <a:xfrm>
                    <a:off x="1200373" y="3301563"/>
                    <a:ext cx="40674" cy="34606"/>
                  </a:xfrm>
                  <a:custGeom>
                    <a:avLst/>
                    <a:gdLst/>
                    <a:ahLst/>
                    <a:cxnLst/>
                    <a:rect l="l" t="t" r="r" b="b"/>
                    <a:pathLst>
                      <a:path w="1267" h="1078" extrusionOk="0">
                        <a:moveTo>
                          <a:pt x="1140" y="1"/>
                        </a:moveTo>
                        <a:cubicBezTo>
                          <a:pt x="1109" y="1"/>
                          <a:pt x="1077" y="17"/>
                          <a:pt x="1045" y="48"/>
                        </a:cubicBezTo>
                        <a:lnTo>
                          <a:pt x="64" y="840"/>
                        </a:lnTo>
                        <a:cubicBezTo>
                          <a:pt x="0" y="903"/>
                          <a:pt x="0" y="967"/>
                          <a:pt x="64" y="1030"/>
                        </a:cubicBezTo>
                        <a:cubicBezTo>
                          <a:pt x="79" y="1062"/>
                          <a:pt x="111" y="1077"/>
                          <a:pt x="143" y="1077"/>
                        </a:cubicBezTo>
                        <a:cubicBezTo>
                          <a:pt x="174" y="1077"/>
                          <a:pt x="206" y="1062"/>
                          <a:pt x="222" y="1030"/>
                        </a:cubicBezTo>
                        <a:lnTo>
                          <a:pt x="1204" y="238"/>
                        </a:lnTo>
                        <a:cubicBezTo>
                          <a:pt x="1267" y="175"/>
                          <a:pt x="1267" y="112"/>
                          <a:pt x="1235" y="48"/>
                        </a:cubicBezTo>
                        <a:cubicBezTo>
                          <a:pt x="1204" y="17"/>
                          <a:pt x="1172" y="1"/>
                          <a:pt x="11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0" name="Google Shape;247;p2"/>
                  <p:cNvSpPr/>
                  <p:nvPr/>
                </p:nvSpPr>
                <p:spPr>
                  <a:xfrm>
                    <a:off x="1217645" y="3351611"/>
                    <a:ext cx="48828" cy="18876"/>
                  </a:xfrm>
                  <a:custGeom>
                    <a:avLst/>
                    <a:gdLst/>
                    <a:ahLst/>
                    <a:cxnLst/>
                    <a:rect l="l" t="t" r="r" b="b"/>
                    <a:pathLst>
                      <a:path w="1521" h="588" extrusionOk="0">
                        <a:moveTo>
                          <a:pt x="1368" y="1"/>
                        </a:moveTo>
                        <a:cubicBezTo>
                          <a:pt x="1355" y="1"/>
                          <a:pt x="1342" y="4"/>
                          <a:pt x="1331" y="9"/>
                        </a:cubicBezTo>
                        <a:lnTo>
                          <a:pt x="127"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1" name="Google Shape;248;p2"/>
                  <p:cNvSpPr/>
                  <p:nvPr/>
                </p:nvSpPr>
                <p:spPr>
                  <a:xfrm>
                    <a:off x="1218672" y="3400439"/>
                    <a:ext cx="48828" cy="15794"/>
                  </a:xfrm>
                  <a:custGeom>
                    <a:avLst/>
                    <a:gdLst/>
                    <a:ahLst/>
                    <a:cxnLst/>
                    <a:rect l="l" t="t" r="r" b="b"/>
                    <a:pathLst>
                      <a:path w="1521" h="492" extrusionOk="0">
                        <a:moveTo>
                          <a:pt x="124" y="0"/>
                        </a:moveTo>
                        <a:cubicBezTo>
                          <a:pt x="73" y="0"/>
                          <a:pt x="26" y="52"/>
                          <a:pt x="0" y="103"/>
                        </a:cubicBezTo>
                        <a:cubicBezTo>
                          <a:pt x="0" y="167"/>
                          <a:pt x="64" y="262"/>
                          <a:pt x="127" y="262"/>
                        </a:cubicBezTo>
                        <a:lnTo>
                          <a:pt x="1362" y="483"/>
                        </a:lnTo>
                        <a:cubicBezTo>
                          <a:pt x="1374" y="489"/>
                          <a:pt x="1386" y="492"/>
                          <a:pt x="1399" y="492"/>
                        </a:cubicBezTo>
                        <a:cubicBezTo>
                          <a:pt x="1457" y="492"/>
                          <a:pt x="1520" y="440"/>
                          <a:pt x="1520" y="388"/>
                        </a:cubicBezTo>
                        <a:cubicBezTo>
                          <a:pt x="1520" y="325"/>
                          <a:pt x="1489" y="230"/>
                          <a:pt x="1425" y="230"/>
                        </a:cubicBezTo>
                        <a:lnTo>
                          <a:pt x="159" y="8"/>
                        </a:lnTo>
                        <a:cubicBezTo>
                          <a:pt x="147" y="3"/>
                          <a:pt x="135" y="0"/>
                          <a:pt x="1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2" name="Google Shape;249;p2"/>
                  <p:cNvSpPr/>
                  <p:nvPr/>
                </p:nvSpPr>
                <p:spPr>
                  <a:xfrm>
                    <a:off x="1202396" y="3435623"/>
                    <a:ext cx="39679" cy="29534"/>
                  </a:xfrm>
                  <a:custGeom>
                    <a:avLst/>
                    <a:gdLst/>
                    <a:ahLst/>
                    <a:cxnLst/>
                    <a:rect l="l" t="t" r="r" b="b"/>
                    <a:pathLst>
                      <a:path w="1236" h="920" extrusionOk="0">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3" name="Google Shape;250;p2"/>
                  <p:cNvSpPr/>
                  <p:nvPr/>
                </p:nvSpPr>
                <p:spPr>
                  <a:xfrm>
                    <a:off x="1180020" y="3460246"/>
                    <a:ext cx="23435" cy="31717"/>
                  </a:xfrm>
                  <a:custGeom>
                    <a:avLst/>
                    <a:gdLst/>
                    <a:ahLst/>
                    <a:cxnLst/>
                    <a:rect l="l" t="t" r="r" b="b"/>
                    <a:pathLst>
                      <a:path w="730" h="988" extrusionOk="0">
                        <a:moveTo>
                          <a:pt x="151" y="1"/>
                        </a:moveTo>
                        <a:cubicBezTo>
                          <a:pt x="133" y="1"/>
                          <a:pt x="114" y="5"/>
                          <a:pt x="96" y="14"/>
                        </a:cubicBezTo>
                        <a:cubicBezTo>
                          <a:pt x="32" y="46"/>
                          <a:pt x="1" y="141"/>
                          <a:pt x="32" y="172"/>
                        </a:cubicBezTo>
                        <a:lnTo>
                          <a:pt x="476" y="964"/>
                        </a:lnTo>
                        <a:cubicBezTo>
                          <a:pt x="476" y="980"/>
                          <a:pt x="500" y="988"/>
                          <a:pt x="531" y="988"/>
                        </a:cubicBezTo>
                        <a:cubicBezTo>
                          <a:pt x="563" y="988"/>
                          <a:pt x="603" y="980"/>
                          <a:pt x="634" y="964"/>
                        </a:cubicBezTo>
                        <a:cubicBezTo>
                          <a:pt x="698" y="932"/>
                          <a:pt x="729" y="869"/>
                          <a:pt x="698" y="837"/>
                        </a:cubicBezTo>
                        <a:lnTo>
                          <a:pt x="254" y="46"/>
                        </a:lnTo>
                        <a:cubicBezTo>
                          <a:pt x="232" y="23"/>
                          <a:pt x="194"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4" name="Google Shape;251;p2"/>
                  <p:cNvSpPr/>
                  <p:nvPr/>
                </p:nvSpPr>
                <p:spPr>
                  <a:xfrm>
                    <a:off x="1078352" y="3266090"/>
                    <a:ext cx="26485" cy="45553"/>
                  </a:xfrm>
                  <a:custGeom>
                    <a:avLst/>
                    <a:gdLst/>
                    <a:ahLst/>
                    <a:cxnLst/>
                    <a:rect l="l" t="t" r="r" b="b"/>
                    <a:pathLst>
                      <a:path w="825" h="1419" extrusionOk="0">
                        <a:moveTo>
                          <a:pt x="152" y="1"/>
                        </a:moveTo>
                        <a:cubicBezTo>
                          <a:pt x="132" y="1"/>
                          <a:pt x="113" y="5"/>
                          <a:pt x="96" y="13"/>
                        </a:cubicBezTo>
                        <a:cubicBezTo>
                          <a:pt x="33" y="45"/>
                          <a:pt x="1" y="108"/>
                          <a:pt x="33" y="171"/>
                        </a:cubicBezTo>
                        <a:lnTo>
                          <a:pt x="571" y="1343"/>
                        </a:lnTo>
                        <a:cubicBezTo>
                          <a:pt x="594" y="1390"/>
                          <a:pt x="634" y="1419"/>
                          <a:pt x="679" y="1419"/>
                        </a:cubicBezTo>
                        <a:cubicBezTo>
                          <a:pt x="695" y="1419"/>
                          <a:pt x="712" y="1415"/>
                          <a:pt x="729" y="1407"/>
                        </a:cubicBezTo>
                        <a:cubicBezTo>
                          <a:pt x="793" y="1375"/>
                          <a:pt x="824" y="1312"/>
                          <a:pt x="793" y="1217"/>
                        </a:cubicBezTo>
                        <a:lnTo>
                          <a:pt x="286" y="76"/>
                        </a:lnTo>
                        <a:cubicBezTo>
                          <a:pt x="263" y="30"/>
                          <a:pt x="206" y="1"/>
                          <a:pt x="1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5" name="Google Shape;252;p2"/>
                  <p:cNvSpPr/>
                  <p:nvPr/>
                </p:nvSpPr>
                <p:spPr>
                  <a:xfrm>
                    <a:off x="1033633" y="3300407"/>
                    <a:ext cx="40706" cy="34895"/>
                  </a:xfrm>
                  <a:custGeom>
                    <a:avLst/>
                    <a:gdLst/>
                    <a:ahLst/>
                    <a:cxnLst/>
                    <a:rect l="l" t="t" r="r" b="b"/>
                    <a:pathLst>
                      <a:path w="1268" h="1087" extrusionOk="0">
                        <a:moveTo>
                          <a:pt x="166" y="0"/>
                        </a:moveTo>
                        <a:cubicBezTo>
                          <a:pt x="123" y="0"/>
                          <a:pt x="82" y="15"/>
                          <a:pt x="64" y="53"/>
                        </a:cubicBezTo>
                        <a:cubicBezTo>
                          <a:pt x="0" y="116"/>
                          <a:pt x="32" y="179"/>
                          <a:pt x="64" y="243"/>
                        </a:cubicBezTo>
                        <a:lnTo>
                          <a:pt x="1046" y="1066"/>
                        </a:lnTo>
                        <a:cubicBezTo>
                          <a:pt x="1072" y="1079"/>
                          <a:pt x="1098" y="1087"/>
                          <a:pt x="1124" y="1087"/>
                        </a:cubicBezTo>
                        <a:cubicBezTo>
                          <a:pt x="1161" y="1087"/>
                          <a:pt x="1198" y="1071"/>
                          <a:pt x="1236" y="1034"/>
                        </a:cubicBezTo>
                        <a:cubicBezTo>
                          <a:pt x="1267" y="971"/>
                          <a:pt x="1267" y="908"/>
                          <a:pt x="1204" y="844"/>
                        </a:cubicBezTo>
                        <a:lnTo>
                          <a:pt x="254" y="21"/>
                        </a:lnTo>
                        <a:cubicBezTo>
                          <a:pt x="228" y="8"/>
                          <a:pt x="196" y="0"/>
                          <a:pt x="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6" name="Google Shape;253;p2"/>
                  <p:cNvSpPr/>
                  <p:nvPr/>
                </p:nvSpPr>
                <p:spPr>
                  <a:xfrm>
                    <a:off x="1008208" y="3349877"/>
                    <a:ext cx="48828" cy="19615"/>
                  </a:xfrm>
                  <a:custGeom>
                    <a:avLst/>
                    <a:gdLst/>
                    <a:ahLst/>
                    <a:cxnLst/>
                    <a:rect l="l" t="t" r="r" b="b"/>
                    <a:pathLst>
                      <a:path w="1521" h="611" extrusionOk="0">
                        <a:moveTo>
                          <a:pt x="191" y="0"/>
                        </a:moveTo>
                        <a:cubicBezTo>
                          <a:pt x="127" y="0"/>
                          <a:pt x="32" y="32"/>
                          <a:pt x="32" y="95"/>
                        </a:cubicBezTo>
                        <a:cubicBezTo>
                          <a:pt x="1" y="190"/>
                          <a:pt x="32" y="253"/>
                          <a:pt x="127" y="253"/>
                        </a:cubicBezTo>
                        <a:lnTo>
                          <a:pt x="1331" y="602"/>
                        </a:lnTo>
                        <a:cubicBezTo>
                          <a:pt x="1342" y="608"/>
                          <a:pt x="1355" y="610"/>
                          <a:pt x="1368" y="610"/>
                        </a:cubicBezTo>
                        <a:cubicBezTo>
                          <a:pt x="1426" y="610"/>
                          <a:pt x="1489" y="558"/>
                          <a:pt x="1489" y="507"/>
                        </a:cubicBezTo>
                        <a:cubicBezTo>
                          <a:pt x="1521" y="443"/>
                          <a:pt x="1489" y="380"/>
                          <a:pt x="1394" y="348"/>
                        </a:cubicBezTo>
                        <a:lnTo>
                          <a:pt x="1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7" name="Google Shape;254;p2"/>
                  <p:cNvSpPr/>
                  <p:nvPr/>
                </p:nvSpPr>
                <p:spPr>
                  <a:xfrm>
                    <a:off x="1006185" y="3399411"/>
                    <a:ext cx="48828" cy="15538"/>
                  </a:xfrm>
                  <a:custGeom>
                    <a:avLst/>
                    <a:gdLst/>
                    <a:ahLst/>
                    <a:cxnLst/>
                    <a:rect l="l" t="t" r="r" b="b"/>
                    <a:pathLst>
                      <a:path w="1521" h="484" extrusionOk="0">
                        <a:moveTo>
                          <a:pt x="1399" y="0"/>
                        </a:moveTo>
                        <a:cubicBezTo>
                          <a:pt x="1386" y="0"/>
                          <a:pt x="1374" y="3"/>
                          <a:pt x="1362" y="9"/>
                        </a:cubicBezTo>
                        <a:lnTo>
                          <a:pt x="95" y="230"/>
                        </a:lnTo>
                        <a:cubicBezTo>
                          <a:pt x="32" y="230"/>
                          <a:pt x="0" y="294"/>
                          <a:pt x="0" y="357"/>
                        </a:cubicBezTo>
                        <a:cubicBezTo>
                          <a:pt x="0" y="452"/>
                          <a:pt x="95" y="484"/>
                          <a:pt x="159" y="484"/>
                        </a:cubicBezTo>
                        <a:lnTo>
                          <a:pt x="1394" y="262"/>
                        </a:lnTo>
                        <a:cubicBezTo>
                          <a:pt x="1489" y="262"/>
                          <a:pt x="1520" y="167"/>
                          <a:pt x="1520" y="104"/>
                        </a:cubicBezTo>
                        <a:cubicBezTo>
                          <a:pt x="1520" y="52"/>
                          <a:pt x="1457" y="0"/>
                          <a:pt x="1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8" name="Google Shape;255;p2"/>
                  <p:cNvSpPr/>
                  <p:nvPr/>
                </p:nvSpPr>
                <p:spPr>
                  <a:xfrm>
                    <a:off x="1031611" y="3434596"/>
                    <a:ext cx="38651" cy="28828"/>
                  </a:xfrm>
                  <a:custGeom>
                    <a:avLst/>
                    <a:gdLst/>
                    <a:ahLst/>
                    <a:cxnLst/>
                    <a:rect l="l" t="t" r="r" b="b"/>
                    <a:pathLst>
                      <a:path w="1204" h="898" extrusionOk="0">
                        <a:moveTo>
                          <a:pt x="1076" y="0"/>
                        </a:moveTo>
                        <a:cubicBezTo>
                          <a:pt x="1051" y="0"/>
                          <a:pt x="1027" y="8"/>
                          <a:pt x="1014" y="21"/>
                        </a:cubicBezTo>
                        <a:lnTo>
                          <a:pt x="63" y="655"/>
                        </a:lnTo>
                        <a:cubicBezTo>
                          <a:pt x="0" y="718"/>
                          <a:pt x="0" y="781"/>
                          <a:pt x="32" y="845"/>
                        </a:cubicBezTo>
                        <a:cubicBezTo>
                          <a:pt x="69" y="882"/>
                          <a:pt x="106" y="897"/>
                          <a:pt x="143" y="897"/>
                        </a:cubicBezTo>
                        <a:cubicBezTo>
                          <a:pt x="169" y="897"/>
                          <a:pt x="196" y="889"/>
                          <a:pt x="222" y="876"/>
                        </a:cubicBezTo>
                        <a:lnTo>
                          <a:pt x="1140" y="243"/>
                        </a:lnTo>
                        <a:cubicBezTo>
                          <a:pt x="1204" y="211"/>
                          <a:pt x="1204" y="116"/>
                          <a:pt x="1172" y="53"/>
                        </a:cubicBezTo>
                        <a:cubicBezTo>
                          <a:pt x="1153" y="16"/>
                          <a:pt x="1113" y="0"/>
                          <a:pt x="10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19" name="Google Shape;256;p2"/>
                  <p:cNvSpPr/>
                  <p:nvPr/>
                </p:nvSpPr>
                <p:spPr>
                  <a:xfrm>
                    <a:off x="1070230" y="3459925"/>
                    <a:ext cx="23403" cy="31043"/>
                  </a:xfrm>
                  <a:custGeom>
                    <a:avLst/>
                    <a:gdLst/>
                    <a:ahLst/>
                    <a:cxnLst/>
                    <a:rect l="l" t="t" r="r" b="b"/>
                    <a:pathLst>
                      <a:path w="729" h="967" extrusionOk="0">
                        <a:moveTo>
                          <a:pt x="531" y="0"/>
                        </a:moveTo>
                        <a:cubicBezTo>
                          <a:pt x="499" y="0"/>
                          <a:pt x="476" y="8"/>
                          <a:pt x="476" y="24"/>
                        </a:cubicBezTo>
                        <a:lnTo>
                          <a:pt x="1" y="816"/>
                        </a:lnTo>
                        <a:cubicBezTo>
                          <a:pt x="1" y="847"/>
                          <a:pt x="32" y="911"/>
                          <a:pt x="96" y="942"/>
                        </a:cubicBezTo>
                        <a:cubicBezTo>
                          <a:pt x="127" y="958"/>
                          <a:pt x="159" y="966"/>
                          <a:pt x="187" y="966"/>
                        </a:cubicBezTo>
                        <a:cubicBezTo>
                          <a:pt x="214" y="966"/>
                          <a:pt x="238" y="958"/>
                          <a:pt x="254" y="942"/>
                        </a:cubicBezTo>
                        <a:lnTo>
                          <a:pt x="697" y="151"/>
                        </a:lnTo>
                        <a:cubicBezTo>
                          <a:pt x="729" y="119"/>
                          <a:pt x="697" y="56"/>
                          <a:pt x="634" y="24"/>
                        </a:cubicBezTo>
                        <a:cubicBezTo>
                          <a:pt x="602" y="8"/>
                          <a:pt x="563" y="0"/>
                          <a:pt x="5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0" name="Google Shape;257;p2"/>
                  <p:cNvSpPr/>
                  <p:nvPr/>
                </p:nvSpPr>
                <p:spPr>
                  <a:xfrm>
                    <a:off x="1142428" y="3404484"/>
                    <a:ext cx="25425" cy="77849"/>
                  </a:xfrm>
                  <a:custGeom>
                    <a:avLst/>
                    <a:gdLst/>
                    <a:ahLst/>
                    <a:cxnLst/>
                    <a:rect l="l" t="t" r="r" b="b"/>
                    <a:pathLst>
                      <a:path w="792" h="2425" extrusionOk="0">
                        <a:moveTo>
                          <a:pt x="648" y="1"/>
                        </a:moveTo>
                        <a:cubicBezTo>
                          <a:pt x="581" y="1"/>
                          <a:pt x="538" y="52"/>
                          <a:pt x="538" y="104"/>
                        </a:cubicBezTo>
                        <a:lnTo>
                          <a:pt x="32" y="2258"/>
                        </a:lnTo>
                        <a:cubicBezTo>
                          <a:pt x="0" y="2353"/>
                          <a:pt x="63" y="2416"/>
                          <a:pt x="127" y="2416"/>
                        </a:cubicBezTo>
                        <a:cubicBezTo>
                          <a:pt x="138" y="2422"/>
                          <a:pt x="151" y="2424"/>
                          <a:pt x="164" y="2424"/>
                        </a:cubicBezTo>
                        <a:cubicBezTo>
                          <a:pt x="222" y="2424"/>
                          <a:pt x="285" y="2373"/>
                          <a:pt x="285" y="2321"/>
                        </a:cubicBezTo>
                        <a:lnTo>
                          <a:pt x="792" y="167"/>
                        </a:lnTo>
                        <a:cubicBezTo>
                          <a:pt x="792" y="72"/>
                          <a:pt x="760" y="9"/>
                          <a:pt x="697" y="9"/>
                        </a:cubicBezTo>
                        <a:cubicBezTo>
                          <a:pt x="679" y="3"/>
                          <a:pt x="663" y="1"/>
                          <a:pt x="648"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1" name="Google Shape;258;p2"/>
                  <p:cNvSpPr/>
                  <p:nvPr/>
                </p:nvSpPr>
                <p:spPr>
                  <a:xfrm>
                    <a:off x="1105799" y="3403745"/>
                    <a:ext cx="24462" cy="78587"/>
                  </a:xfrm>
                  <a:custGeom>
                    <a:avLst/>
                    <a:gdLst/>
                    <a:ahLst/>
                    <a:cxnLst/>
                    <a:rect l="l" t="t" r="r" b="b"/>
                    <a:pathLst>
                      <a:path w="762" h="2448" extrusionOk="0">
                        <a:moveTo>
                          <a:pt x="128" y="0"/>
                        </a:moveTo>
                        <a:cubicBezTo>
                          <a:pt x="33" y="32"/>
                          <a:pt x="1" y="95"/>
                          <a:pt x="1" y="159"/>
                        </a:cubicBezTo>
                        <a:lnTo>
                          <a:pt x="476" y="2344"/>
                        </a:lnTo>
                        <a:cubicBezTo>
                          <a:pt x="502" y="2396"/>
                          <a:pt x="549" y="2447"/>
                          <a:pt x="600" y="2447"/>
                        </a:cubicBezTo>
                        <a:cubicBezTo>
                          <a:pt x="611" y="2447"/>
                          <a:pt x="623" y="2445"/>
                          <a:pt x="634" y="2439"/>
                        </a:cubicBezTo>
                        <a:cubicBezTo>
                          <a:pt x="698" y="2439"/>
                          <a:pt x="761" y="2344"/>
                          <a:pt x="729" y="2281"/>
                        </a:cubicBezTo>
                        <a:lnTo>
                          <a:pt x="286" y="127"/>
                        </a:lnTo>
                        <a:cubicBezTo>
                          <a:pt x="254" y="32"/>
                          <a:pt x="191" y="0"/>
                          <a:pt x="128"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2" name="Google Shape;259;p2"/>
                  <p:cNvSpPr/>
                  <p:nvPr/>
                </p:nvSpPr>
                <p:spPr>
                  <a:xfrm>
                    <a:off x="1098705" y="3472862"/>
                    <a:ext cx="75248" cy="17335"/>
                  </a:xfrm>
                  <a:custGeom>
                    <a:avLst/>
                    <a:gdLst/>
                    <a:ahLst/>
                    <a:cxnLst/>
                    <a:rect l="l" t="t" r="r" b="b"/>
                    <a:pathLst>
                      <a:path w="2344" h="540" extrusionOk="0">
                        <a:moveTo>
                          <a:pt x="0" y="1"/>
                        </a:moveTo>
                        <a:lnTo>
                          <a:pt x="0" y="539"/>
                        </a:lnTo>
                        <a:lnTo>
                          <a:pt x="2344" y="539"/>
                        </a:lnTo>
                        <a:lnTo>
                          <a:pt x="234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3" name="Google Shape;260;p2"/>
                  <p:cNvSpPr/>
                  <p:nvPr/>
                </p:nvSpPr>
                <p:spPr>
                  <a:xfrm>
                    <a:off x="1160727" y="3526762"/>
                    <a:ext cx="1027" cy="32"/>
                  </a:xfrm>
                  <a:custGeom>
                    <a:avLst/>
                    <a:gdLst/>
                    <a:ahLst/>
                    <a:cxnLst/>
                    <a:rect l="l" t="t" r="r" b="b"/>
                    <a:pathLst>
                      <a:path w="32" h="1" extrusionOk="0">
                        <a:moveTo>
                          <a:pt x="0" y="0"/>
                        </a:moveTo>
                        <a:cubicBezTo>
                          <a:pt x="0" y="0"/>
                          <a:pt x="0" y="0"/>
                          <a:pt x="32" y="0"/>
                        </a:cubicBez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4" name="Google Shape;261;p2"/>
                  <p:cNvSpPr/>
                  <p:nvPr/>
                </p:nvSpPr>
                <p:spPr>
                  <a:xfrm>
                    <a:off x="1157677" y="3527789"/>
                    <a:ext cx="1027" cy="32"/>
                  </a:xfrm>
                  <a:custGeom>
                    <a:avLst/>
                    <a:gdLst/>
                    <a:ahLst/>
                    <a:cxnLst/>
                    <a:rect l="l" t="t" r="r" b="b"/>
                    <a:pathLst>
                      <a:path w="32" h="1" extrusionOk="0">
                        <a:moveTo>
                          <a:pt x="0" y="0"/>
                        </a:moveTo>
                        <a:lnTo>
                          <a:pt x="0" y="0"/>
                        </a:lnTo>
                        <a:cubicBezTo>
                          <a:pt x="0" y="0"/>
                          <a:pt x="32" y="0"/>
                          <a:pt x="32" y="0"/>
                        </a:cubicBezTo>
                        <a:lnTo>
                          <a:pt x="32" y="0"/>
                        </a:ln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5" name="Google Shape;262;p2"/>
                  <p:cNvSpPr/>
                  <p:nvPr/>
                </p:nvSpPr>
                <p:spPr>
                  <a:xfrm>
                    <a:off x="1168849" y="3490165"/>
                    <a:ext cx="5104" cy="32"/>
                  </a:xfrm>
                  <a:custGeom>
                    <a:avLst/>
                    <a:gdLst/>
                    <a:ahLst/>
                    <a:cxnLst/>
                    <a:rect l="l" t="t" r="r" b="b"/>
                    <a:pathLst>
                      <a:path w="159" h="1" extrusionOk="0">
                        <a:moveTo>
                          <a:pt x="159" y="0"/>
                        </a:moveTo>
                        <a:lnTo>
                          <a:pt x="159" y="0"/>
                        </a:lnTo>
                        <a:lnTo>
                          <a:pt x="0"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6" name="Google Shape;263;p2"/>
                  <p:cNvSpPr/>
                  <p:nvPr/>
                </p:nvSpPr>
                <p:spPr>
                  <a:xfrm>
                    <a:off x="1164772" y="3497260"/>
                    <a:ext cx="1059" cy="1059"/>
                  </a:xfrm>
                  <a:custGeom>
                    <a:avLst/>
                    <a:gdLst/>
                    <a:ahLst/>
                    <a:cxnLst/>
                    <a:rect l="l" t="t" r="r" b="b"/>
                    <a:pathLst>
                      <a:path w="33" h="33" extrusionOk="0">
                        <a:moveTo>
                          <a:pt x="32" y="1"/>
                        </a:moveTo>
                        <a:lnTo>
                          <a:pt x="1" y="33"/>
                        </a:lnTo>
                        <a:cubicBezTo>
                          <a:pt x="32" y="33"/>
                          <a:pt x="32" y="1"/>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7" name="Google Shape;264;p2"/>
                  <p:cNvSpPr/>
                  <p:nvPr/>
                </p:nvSpPr>
                <p:spPr>
                  <a:xfrm>
                    <a:off x="1136329" y="3539988"/>
                    <a:ext cx="6132" cy="1027"/>
                  </a:xfrm>
                  <a:custGeom>
                    <a:avLst/>
                    <a:gdLst/>
                    <a:ahLst/>
                    <a:cxnLst/>
                    <a:rect l="l" t="t" r="r" b="b"/>
                    <a:pathLst>
                      <a:path w="191" h="32" extrusionOk="0">
                        <a:moveTo>
                          <a:pt x="190" y="0"/>
                        </a:moveTo>
                        <a:cubicBezTo>
                          <a:pt x="127" y="0"/>
                          <a:pt x="63" y="32"/>
                          <a:pt x="0" y="32"/>
                        </a:cubicBezTo>
                        <a:cubicBezTo>
                          <a:pt x="63" y="32"/>
                          <a:pt x="127" y="0"/>
                          <a:pt x="190"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8" name="Google Shape;265;p2"/>
                  <p:cNvSpPr/>
                  <p:nvPr/>
                </p:nvSpPr>
                <p:spPr>
                  <a:xfrm>
                    <a:off x="1150550" y="3527789"/>
                    <a:ext cx="7159" cy="9181"/>
                  </a:xfrm>
                  <a:custGeom>
                    <a:avLst/>
                    <a:gdLst/>
                    <a:ahLst/>
                    <a:cxnLst/>
                    <a:rect l="l" t="t" r="r" b="b"/>
                    <a:pathLst>
                      <a:path w="223" h="286" extrusionOk="0">
                        <a:moveTo>
                          <a:pt x="0" y="285"/>
                        </a:moveTo>
                        <a:cubicBezTo>
                          <a:pt x="95" y="222"/>
                          <a:pt x="190" y="127"/>
                          <a:pt x="222" y="0"/>
                        </a:cubicBezTo>
                        <a:cubicBezTo>
                          <a:pt x="190" y="127"/>
                          <a:pt x="95" y="222"/>
                          <a:pt x="0" y="28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29" name="Google Shape;266;p2"/>
                  <p:cNvSpPr/>
                  <p:nvPr/>
                </p:nvSpPr>
                <p:spPr>
                  <a:xfrm>
                    <a:off x="1114949" y="3526762"/>
                    <a:ext cx="21412" cy="14254"/>
                  </a:xfrm>
                  <a:custGeom>
                    <a:avLst/>
                    <a:gdLst/>
                    <a:ahLst/>
                    <a:cxnLst/>
                    <a:rect l="l" t="t" r="r" b="b"/>
                    <a:pathLst>
                      <a:path w="667" h="444" extrusionOk="0">
                        <a:moveTo>
                          <a:pt x="1" y="0"/>
                        </a:moveTo>
                        <a:lnTo>
                          <a:pt x="1" y="0"/>
                        </a:lnTo>
                        <a:cubicBezTo>
                          <a:pt x="64" y="254"/>
                          <a:pt x="349" y="444"/>
                          <a:pt x="666" y="444"/>
                        </a:cubicBezTo>
                        <a:lnTo>
                          <a:pt x="666" y="32"/>
                        </a:lnTo>
                        <a:lnTo>
                          <a:pt x="96" y="32"/>
                        </a:lnTo>
                        <a:cubicBezTo>
                          <a:pt x="64" y="32"/>
                          <a:pt x="33" y="32"/>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0" name="Google Shape;267;p2"/>
                  <p:cNvSpPr/>
                  <p:nvPr/>
                </p:nvSpPr>
                <p:spPr>
                  <a:xfrm>
                    <a:off x="1144451" y="3536939"/>
                    <a:ext cx="5104" cy="3082"/>
                  </a:xfrm>
                  <a:custGeom>
                    <a:avLst/>
                    <a:gdLst/>
                    <a:ahLst/>
                    <a:cxnLst/>
                    <a:rect l="l" t="t" r="r" b="b"/>
                    <a:pathLst>
                      <a:path w="159" h="96" extrusionOk="0">
                        <a:moveTo>
                          <a:pt x="159" y="0"/>
                        </a:moveTo>
                        <a:cubicBezTo>
                          <a:pt x="95" y="32"/>
                          <a:pt x="32" y="63"/>
                          <a:pt x="0" y="95"/>
                        </a:cubicBezTo>
                        <a:cubicBezTo>
                          <a:pt x="32" y="63"/>
                          <a:pt x="95" y="32"/>
                          <a:pt x="159"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1" name="Google Shape;268;p2"/>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32"/>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2" name="Google Shape;269;p2"/>
                  <p:cNvSpPr/>
                  <p:nvPr/>
                </p:nvSpPr>
                <p:spPr>
                  <a:xfrm>
                    <a:off x="1164772" y="3510486"/>
                    <a:ext cx="1059" cy="1059"/>
                  </a:xfrm>
                  <a:custGeom>
                    <a:avLst/>
                    <a:gdLst/>
                    <a:ahLst/>
                    <a:cxnLst/>
                    <a:rect l="l" t="t" r="r" b="b"/>
                    <a:pathLst>
                      <a:path w="33" h="33" extrusionOk="0">
                        <a:moveTo>
                          <a:pt x="32" y="1"/>
                        </a:moveTo>
                        <a:cubicBezTo>
                          <a:pt x="32" y="32"/>
                          <a:pt x="32" y="32"/>
                          <a:pt x="1" y="32"/>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3" name="Google Shape;270;p2"/>
                  <p:cNvSpPr/>
                  <p:nvPr/>
                </p:nvSpPr>
                <p:spPr>
                  <a:xfrm>
                    <a:off x="1165799" y="3521690"/>
                    <a:ext cx="32" cy="2055"/>
                  </a:xfrm>
                  <a:custGeom>
                    <a:avLst/>
                    <a:gdLst/>
                    <a:ahLst/>
                    <a:cxnLst/>
                    <a:rect l="l" t="t" r="r" b="b"/>
                    <a:pathLst>
                      <a:path w="1" h="64" extrusionOk="0">
                        <a:moveTo>
                          <a:pt x="0" y="0"/>
                        </a:moveTo>
                        <a:lnTo>
                          <a:pt x="0" y="63"/>
                        </a:lnTo>
                        <a:cubicBezTo>
                          <a:pt x="0" y="32"/>
                          <a:pt x="0" y="32"/>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4" name="Google Shape;271;p2"/>
                  <p:cNvSpPr/>
                  <p:nvPr/>
                </p:nvSpPr>
                <p:spPr>
                  <a:xfrm>
                    <a:off x="1164772" y="3514563"/>
                    <a:ext cx="1059" cy="1059"/>
                  </a:xfrm>
                  <a:custGeom>
                    <a:avLst/>
                    <a:gdLst/>
                    <a:ahLst/>
                    <a:cxnLst/>
                    <a:rect l="l" t="t" r="r" b="b"/>
                    <a:pathLst>
                      <a:path w="33" h="33" extrusionOk="0">
                        <a:moveTo>
                          <a:pt x="1" y="0"/>
                        </a:moveTo>
                        <a:cubicBezTo>
                          <a:pt x="32" y="0"/>
                          <a:pt x="32" y="32"/>
                          <a:pt x="32" y="32"/>
                        </a:cubicBezTo>
                        <a:cubicBezTo>
                          <a:pt x="32" y="0"/>
                          <a:pt x="32" y="0"/>
                          <a:pt x="1"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5" name="Google Shape;272;p2"/>
                  <p:cNvSpPr/>
                  <p:nvPr/>
                </p:nvSpPr>
                <p:spPr>
                  <a:xfrm>
                    <a:off x="1161722" y="3524740"/>
                    <a:ext cx="2087" cy="1027"/>
                  </a:xfrm>
                  <a:custGeom>
                    <a:avLst/>
                    <a:gdLst/>
                    <a:ahLst/>
                    <a:cxnLst/>
                    <a:rect l="l" t="t" r="r" b="b"/>
                    <a:pathLst>
                      <a:path w="65" h="32" extrusionOk="0">
                        <a:moveTo>
                          <a:pt x="64" y="0"/>
                        </a:moveTo>
                        <a:lnTo>
                          <a:pt x="64" y="0"/>
                        </a:lnTo>
                        <a:cubicBezTo>
                          <a:pt x="32" y="32"/>
                          <a:pt x="32" y="32"/>
                          <a:pt x="1" y="32"/>
                        </a:cubicBezTo>
                        <a:cubicBezTo>
                          <a:pt x="32" y="32"/>
                          <a:pt x="64" y="32"/>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6" name="Google Shape;273;p2"/>
                  <p:cNvSpPr/>
                  <p:nvPr/>
                </p:nvSpPr>
                <p:spPr>
                  <a:xfrm>
                    <a:off x="1158672" y="3526762"/>
                    <a:ext cx="2087" cy="1059"/>
                  </a:xfrm>
                  <a:custGeom>
                    <a:avLst/>
                    <a:gdLst/>
                    <a:ahLst/>
                    <a:cxnLst/>
                    <a:rect l="l" t="t" r="r" b="b"/>
                    <a:pathLst>
                      <a:path w="65" h="33" extrusionOk="0">
                        <a:moveTo>
                          <a:pt x="64" y="0"/>
                        </a:moveTo>
                        <a:cubicBezTo>
                          <a:pt x="32" y="0"/>
                          <a:pt x="1" y="0"/>
                          <a:pt x="1" y="32"/>
                        </a:cubicBezTo>
                        <a:cubicBezTo>
                          <a:pt x="1" y="0"/>
                          <a:pt x="32" y="0"/>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7" name="Google Shape;274;p2"/>
                  <p:cNvSpPr/>
                  <p:nvPr/>
                </p:nvSpPr>
                <p:spPr>
                  <a:xfrm>
                    <a:off x="1158672" y="3526762"/>
                    <a:ext cx="2087" cy="1059"/>
                  </a:xfrm>
                  <a:custGeom>
                    <a:avLst/>
                    <a:gdLst/>
                    <a:ahLst/>
                    <a:cxnLst/>
                    <a:rect l="l" t="t" r="r" b="b"/>
                    <a:pathLst>
                      <a:path w="65" h="33" extrusionOk="0">
                        <a:moveTo>
                          <a:pt x="1" y="32"/>
                        </a:moveTo>
                        <a:lnTo>
                          <a:pt x="1" y="32"/>
                        </a:lnTo>
                        <a:cubicBezTo>
                          <a:pt x="1" y="32"/>
                          <a:pt x="32" y="0"/>
                          <a:pt x="64" y="0"/>
                        </a:cubicBezTo>
                        <a:lnTo>
                          <a:pt x="64" y="0"/>
                        </a:lnTo>
                        <a:cubicBezTo>
                          <a:pt x="32" y="0"/>
                          <a:pt x="1"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8" name="Google Shape;275;p2"/>
                  <p:cNvSpPr/>
                  <p:nvPr/>
                </p:nvSpPr>
                <p:spPr>
                  <a:xfrm>
                    <a:off x="1105799" y="3483038"/>
                    <a:ext cx="37656" cy="44783"/>
                  </a:xfrm>
                  <a:custGeom>
                    <a:avLst/>
                    <a:gdLst/>
                    <a:ahLst/>
                    <a:cxnLst/>
                    <a:rect l="l" t="t" r="r" b="b"/>
                    <a:pathLst>
                      <a:path w="1173" h="1395" extrusionOk="0">
                        <a:moveTo>
                          <a:pt x="381" y="1"/>
                        </a:moveTo>
                        <a:cubicBezTo>
                          <a:pt x="159" y="1"/>
                          <a:pt x="1" y="127"/>
                          <a:pt x="1" y="317"/>
                        </a:cubicBezTo>
                        <a:cubicBezTo>
                          <a:pt x="1" y="381"/>
                          <a:pt x="33" y="476"/>
                          <a:pt x="96" y="507"/>
                        </a:cubicBezTo>
                        <a:cubicBezTo>
                          <a:pt x="33" y="571"/>
                          <a:pt x="1" y="634"/>
                          <a:pt x="1" y="729"/>
                        </a:cubicBezTo>
                        <a:cubicBezTo>
                          <a:pt x="1" y="792"/>
                          <a:pt x="33" y="887"/>
                          <a:pt x="96" y="919"/>
                        </a:cubicBezTo>
                        <a:cubicBezTo>
                          <a:pt x="33" y="982"/>
                          <a:pt x="1" y="1046"/>
                          <a:pt x="1" y="1109"/>
                        </a:cubicBezTo>
                        <a:cubicBezTo>
                          <a:pt x="1" y="1236"/>
                          <a:pt x="128" y="1331"/>
                          <a:pt x="286" y="1362"/>
                        </a:cubicBezTo>
                        <a:cubicBezTo>
                          <a:pt x="318" y="1394"/>
                          <a:pt x="349" y="1394"/>
                          <a:pt x="381" y="1394"/>
                        </a:cubicBezTo>
                        <a:lnTo>
                          <a:pt x="983" y="1394"/>
                        </a:lnTo>
                        <a:lnTo>
                          <a:pt x="1046" y="1046"/>
                        </a:lnTo>
                        <a:lnTo>
                          <a:pt x="1014" y="824"/>
                        </a:lnTo>
                        <a:lnTo>
                          <a:pt x="1173" y="602"/>
                        </a:lnTo>
                        <a:lnTo>
                          <a:pt x="1109" y="602"/>
                        </a:lnTo>
                        <a:lnTo>
                          <a:pt x="1046" y="412"/>
                        </a:lnTo>
                        <a:lnTo>
                          <a:pt x="9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39" name="Google Shape;276;p2"/>
                  <p:cNvSpPr/>
                  <p:nvPr/>
                </p:nvSpPr>
                <p:spPr>
                  <a:xfrm>
                    <a:off x="1149523" y="3536939"/>
                    <a:ext cx="1059" cy="32"/>
                  </a:xfrm>
                  <a:custGeom>
                    <a:avLst/>
                    <a:gdLst/>
                    <a:ahLst/>
                    <a:cxnLst/>
                    <a:rect l="l" t="t" r="r" b="b"/>
                    <a:pathLst>
                      <a:path w="33" h="1" extrusionOk="0">
                        <a:moveTo>
                          <a:pt x="1" y="0"/>
                        </a:moveTo>
                        <a:lnTo>
                          <a:pt x="1" y="0"/>
                        </a:lnTo>
                        <a:cubicBezTo>
                          <a:pt x="1" y="0"/>
                          <a:pt x="1" y="0"/>
                          <a:pt x="32" y="0"/>
                        </a:cubicBezTo>
                        <a:lnTo>
                          <a:pt x="32" y="0"/>
                        </a:lnTo>
                        <a:cubicBezTo>
                          <a:pt x="1" y="0"/>
                          <a:pt x="1" y="0"/>
                          <a:pt x="1"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0" name="Google Shape;277;p2"/>
                  <p:cNvSpPr/>
                  <p:nvPr/>
                </p:nvSpPr>
                <p:spPr>
                  <a:xfrm>
                    <a:off x="1163777" y="3498287"/>
                    <a:ext cx="1027" cy="2055"/>
                  </a:xfrm>
                  <a:custGeom>
                    <a:avLst/>
                    <a:gdLst/>
                    <a:ahLst/>
                    <a:cxnLst/>
                    <a:rect l="l" t="t" r="r" b="b"/>
                    <a:pathLst>
                      <a:path w="32" h="64" extrusionOk="0">
                        <a:moveTo>
                          <a:pt x="32" y="1"/>
                        </a:moveTo>
                        <a:cubicBezTo>
                          <a:pt x="32" y="32"/>
                          <a:pt x="32" y="32"/>
                          <a:pt x="0" y="64"/>
                        </a:cubicBezTo>
                        <a:cubicBezTo>
                          <a:pt x="32" y="32"/>
                          <a:pt x="32" y="32"/>
                          <a:pt x="32" y="32"/>
                        </a:cubicBezTo>
                        <a:lnTo>
                          <a:pt x="32"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1" name="Google Shape;278;p2"/>
                  <p:cNvSpPr/>
                  <p:nvPr/>
                </p:nvSpPr>
                <p:spPr>
                  <a:xfrm>
                    <a:off x="1136329" y="3540983"/>
                    <a:ext cx="32" cy="32"/>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2" name="Google Shape;279;p2"/>
                  <p:cNvSpPr/>
                  <p:nvPr/>
                </p:nvSpPr>
                <p:spPr>
                  <a:xfrm>
                    <a:off x="1142428" y="3539988"/>
                    <a:ext cx="1027" cy="32"/>
                  </a:xfrm>
                  <a:custGeom>
                    <a:avLst/>
                    <a:gdLst/>
                    <a:ahLst/>
                    <a:cxnLst/>
                    <a:rect l="l" t="t" r="r" b="b"/>
                    <a:pathLst>
                      <a:path w="32" h="1" extrusionOk="0">
                        <a:moveTo>
                          <a:pt x="0" y="0"/>
                        </a:moveTo>
                        <a:lnTo>
                          <a:pt x="0" y="0"/>
                        </a:lnTo>
                        <a:cubicBezTo>
                          <a:pt x="32" y="0"/>
                          <a:pt x="32" y="0"/>
                          <a:pt x="32" y="0"/>
                        </a:cubicBezTo>
                        <a:lnTo>
                          <a:pt x="32" y="0"/>
                        </a:lnTo>
                        <a:cubicBezTo>
                          <a:pt x="32" y="0"/>
                          <a:pt x="32"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3" name="Google Shape;280;p2"/>
                  <p:cNvSpPr/>
                  <p:nvPr/>
                </p:nvSpPr>
                <p:spPr>
                  <a:xfrm>
                    <a:off x="1157677" y="3527789"/>
                    <a:ext cx="32" cy="32"/>
                  </a:xfrm>
                  <a:custGeom>
                    <a:avLst/>
                    <a:gdLst/>
                    <a:ahLst/>
                    <a:cxnLst/>
                    <a:rect l="l" t="t" r="r" b="b"/>
                    <a:pathLst>
                      <a:path w="1" h="1" extrusionOk="0">
                        <a:moveTo>
                          <a:pt x="0" y="0"/>
                        </a:moveTo>
                        <a:lnTo>
                          <a:pt x="0" y="0"/>
                        </a:lnTo>
                        <a:cubicBezTo>
                          <a:pt x="0" y="0"/>
                          <a:pt x="0" y="0"/>
                          <a:pt x="0" y="0"/>
                        </a:cubicBezTo>
                        <a:lnTo>
                          <a:pt x="0" y="0"/>
                        </a:ln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4" name="Google Shape;281;p2"/>
                  <p:cNvSpPr/>
                  <p:nvPr/>
                </p:nvSpPr>
                <p:spPr>
                  <a:xfrm>
                    <a:off x="1165799" y="3518640"/>
                    <a:ext cx="1059" cy="3082"/>
                  </a:xfrm>
                  <a:custGeom>
                    <a:avLst/>
                    <a:gdLst/>
                    <a:ahLst/>
                    <a:cxnLst/>
                    <a:rect l="l" t="t" r="r" b="b"/>
                    <a:pathLst>
                      <a:path w="33" h="96" extrusionOk="0">
                        <a:moveTo>
                          <a:pt x="32" y="0"/>
                        </a:moveTo>
                        <a:cubicBezTo>
                          <a:pt x="32" y="32"/>
                          <a:pt x="32" y="95"/>
                          <a:pt x="0" y="95"/>
                        </a:cubicBezTo>
                        <a:cubicBezTo>
                          <a:pt x="32" y="95"/>
                          <a:pt x="32" y="63"/>
                          <a:pt x="32" y="32"/>
                        </a:cubicBezTo>
                        <a:lnTo>
                          <a:pt x="32"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5" name="Google Shape;282;p2"/>
                  <p:cNvSpPr/>
                  <p:nvPr/>
                </p:nvSpPr>
                <p:spPr>
                  <a:xfrm>
                    <a:off x="1165799" y="3503391"/>
                    <a:ext cx="1059" cy="3050"/>
                  </a:xfrm>
                  <a:custGeom>
                    <a:avLst/>
                    <a:gdLst/>
                    <a:ahLst/>
                    <a:cxnLst/>
                    <a:rect l="l" t="t" r="r" b="b"/>
                    <a:pathLst>
                      <a:path w="33" h="95" extrusionOk="0">
                        <a:moveTo>
                          <a:pt x="32" y="95"/>
                        </a:move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6" name="Google Shape;283;p2"/>
                  <p:cNvSpPr/>
                  <p:nvPr/>
                </p:nvSpPr>
                <p:spPr>
                  <a:xfrm>
                    <a:off x="1136329" y="3472862"/>
                    <a:ext cx="32" cy="10209"/>
                  </a:xfrm>
                  <a:custGeom>
                    <a:avLst/>
                    <a:gdLst/>
                    <a:ahLst/>
                    <a:cxnLst/>
                    <a:rect l="l" t="t" r="r" b="b"/>
                    <a:pathLst>
                      <a:path w="1" h="318" extrusionOk="0">
                        <a:moveTo>
                          <a:pt x="0" y="1"/>
                        </a:moveTo>
                        <a:lnTo>
                          <a:pt x="0" y="1"/>
                        </a:lnTo>
                        <a:lnTo>
                          <a:pt x="0" y="318"/>
                        </a:lnTo>
                        <a:lnTo>
                          <a:pt x="0" y="318"/>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7" name="Google Shape;284;p2"/>
                  <p:cNvSpPr/>
                  <p:nvPr/>
                </p:nvSpPr>
                <p:spPr>
                  <a:xfrm>
                    <a:off x="1165799" y="3515590"/>
                    <a:ext cx="1059" cy="3082"/>
                  </a:xfrm>
                  <a:custGeom>
                    <a:avLst/>
                    <a:gdLst/>
                    <a:ahLst/>
                    <a:cxnLst/>
                    <a:rect l="l" t="t" r="r" b="b"/>
                    <a:pathLst>
                      <a:path w="33" h="96" extrusionOk="0">
                        <a:moveTo>
                          <a:pt x="32" y="95"/>
                        </a:moveTo>
                        <a:cubicBezTo>
                          <a:pt x="32" y="95"/>
                          <a:pt x="32" y="95"/>
                          <a:pt x="32" y="95"/>
                        </a:cubicBez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8" name="Google Shape;285;p2"/>
                  <p:cNvSpPr/>
                  <p:nvPr/>
                </p:nvSpPr>
                <p:spPr>
                  <a:xfrm>
                    <a:off x="1163777" y="3523712"/>
                    <a:ext cx="1027" cy="1059"/>
                  </a:xfrm>
                  <a:custGeom>
                    <a:avLst/>
                    <a:gdLst/>
                    <a:ahLst/>
                    <a:cxnLst/>
                    <a:rect l="l" t="t" r="r" b="b"/>
                    <a:pathLst>
                      <a:path w="32" h="33" extrusionOk="0">
                        <a:moveTo>
                          <a:pt x="0" y="32"/>
                        </a:moveTo>
                        <a:cubicBezTo>
                          <a:pt x="0" y="32"/>
                          <a:pt x="0" y="32"/>
                          <a:pt x="0" y="32"/>
                        </a:cubicBezTo>
                        <a:cubicBezTo>
                          <a:pt x="32" y="32"/>
                          <a:pt x="32" y="0"/>
                          <a:pt x="32" y="0"/>
                        </a:cubicBezTo>
                        <a:lnTo>
                          <a:pt x="32" y="0"/>
                        </a:lnTo>
                        <a:cubicBezTo>
                          <a:pt x="32" y="0"/>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49" name="Google Shape;286;p2"/>
                  <p:cNvSpPr/>
                  <p:nvPr/>
                </p:nvSpPr>
                <p:spPr>
                  <a:xfrm>
                    <a:off x="1165799" y="3506441"/>
                    <a:ext cx="1059" cy="4077"/>
                  </a:xfrm>
                  <a:custGeom>
                    <a:avLst/>
                    <a:gdLst/>
                    <a:ahLst/>
                    <a:cxnLst/>
                    <a:rect l="l" t="t" r="r" b="b"/>
                    <a:pathLst>
                      <a:path w="33" h="127" extrusionOk="0">
                        <a:moveTo>
                          <a:pt x="0" y="127"/>
                        </a:moveTo>
                        <a:cubicBezTo>
                          <a:pt x="32" y="95"/>
                          <a:pt x="32" y="63"/>
                          <a:pt x="32" y="0"/>
                        </a:cubicBezTo>
                        <a:cubicBezTo>
                          <a:pt x="32" y="63"/>
                          <a:pt x="32" y="95"/>
                          <a:pt x="0" y="127"/>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0" name="Google Shape;287;p2"/>
                  <p:cNvSpPr/>
                  <p:nvPr/>
                </p:nvSpPr>
                <p:spPr>
                  <a:xfrm>
                    <a:off x="1165799" y="3493215"/>
                    <a:ext cx="1059" cy="4077"/>
                  </a:xfrm>
                  <a:custGeom>
                    <a:avLst/>
                    <a:gdLst/>
                    <a:ahLst/>
                    <a:cxnLst/>
                    <a:rect l="l" t="t" r="r" b="b"/>
                    <a:pathLst>
                      <a:path w="33" h="127" extrusionOk="0">
                        <a:moveTo>
                          <a:pt x="32" y="0"/>
                        </a:moveTo>
                        <a:cubicBezTo>
                          <a:pt x="32" y="64"/>
                          <a:pt x="32" y="95"/>
                          <a:pt x="0" y="127"/>
                        </a:cubicBezTo>
                        <a:cubicBezTo>
                          <a:pt x="32" y="95"/>
                          <a:pt x="32" y="64"/>
                          <a:pt x="32"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1" name="Google Shape;288;p2"/>
                  <p:cNvSpPr/>
                  <p:nvPr/>
                </p:nvSpPr>
                <p:spPr>
                  <a:xfrm>
                    <a:off x="1163777" y="3513536"/>
                    <a:ext cx="1027" cy="1059"/>
                  </a:xfrm>
                  <a:custGeom>
                    <a:avLst/>
                    <a:gdLst/>
                    <a:ahLst/>
                    <a:cxnLst/>
                    <a:rect l="l" t="t" r="r" b="b"/>
                    <a:pathLst>
                      <a:path w="32" h="33" extrusionOk="0">
                        <a:moveTo>
                          <a:pt x="0" y="1"/>
                        </a:moveTo>
                        <a:cubicBezTo>
                          <a:pt x="32" y="1"/>
                          <a:pt x="32" y="1"/>
                          <a:pt x="32" y="32"/>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2" name="Google Shape;289;p2"/>
                  <p:cNvSpPr/>
                  <p:nvPr/>
                </p:nvSpPr>
                <p:spPr>
                  <a:xfrm>
                    <a:off x="1166826" y="3472862"/>
                    <a:ext cx="7127" cy="17335"/>
                  </a:xfrm>
                  <a:custGeom>
                    <a:avLst/>
                    <a:gdLst/>
                    <a:ahLst/>
                    <a:cxnLst/>
                    <a:rect l="l" t="t" r="r" b="b"/>
                    <a:pathLst>
                      <a:path w="222" h="540" extrusionOk="0">
                        <a:moveTo>
                          <a:pt x="222" y="1"/>
                        </a:moveTo>
                        <a:lnTo>
                          <a:pt x="222" y="539"/>
                        </a:lnTo>
                        <a:lnTo>
                          <a:pt x="222" y="539"/>
                        </a:lnTo>
                        <a:lnTo>
                          <a:pt x="222" y="1"/>
                        </a:ln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3" name="Google Shape;290;p2"/>
                  <p:cNvSpPr/>
                  <p:nvPr/>
                </p:nvSpPr>
                <p:spPr>
                  <a:xfrm>
                    <a:off x="1161722" y="3525735"/>
                    <a:ext cx="32" cy="1059"/>
                  </a:xfrm>
                  <a:custGeom>
                    <a:avLst/>
                    <a:gdLst/>
                    <a:ahLst/>
                    <a:cxnLst/>
                    <a:rect l="l" t="t" r="r" b="b"/>
                    <a:pathLst>
                      <a:path w="1" h="33" extrusionOk="0">
                        <a:moveTo>
                          <a:pt x="1" y="32"/>
                        </a:moveTo>
                        <a:cubicBezTo>
                          <a:pt x="1" y="32"/>
                          <a:pt x="1" y="1"/>
                          <a:pt x="1" y="1"/>
                        </a:cubicBezTo>
                        <a:lnTo>
                          <a:pt x="1" y="1"/>
                        </a:lnTo>
                        <a:cubicBezTo>
                          <a:pt x="1" y="1"/>
                          <a:pt x="1" y="32"/>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4" name="Google Shape;291;p2"/>
                  <p:cNvSpPr/>
                  <p:nvPr/>
                </p:nvSpPr>
                <p:spPr>
                  <a:xfrm>
                    <a:off x="1166826" y="3490165"/>
                    <a:ext cx="2055" cy="3082"/>
                  </a:xfrm>
                  <a:custGeom>
                    <a:avLst/>
                    <a:gdLst/>
                    <a:ahLst/>
                    <a:cxnLst/>
                    <a:rect l="l" t="t" r="r" b="b"/>
                    <a:pathLst>
                      <a:path w="64" h="96" extrusionOk="0">
                        <a:moveTo>
                          <a:pt x="0" y="95"/>
                        </a:moveTo>
                        <a:cubicBezTo>
                          <a:pt x="0" y="95"/>
                          <a:pt x="0" y="95"/>
                          <a:pt x="0" y="95"/>
                        </a:cubicBezTo>
                        <a:cubicBezTo>
                          <a:pt x="0" y="64"/>
                          <a:pt x="0" y="32"/>
                          <a:pt x="0" y="0"/>
                        </a:cubicBezTo>
                        <a:lnTo>
                          <a:pt x="63" y="0"/>
                        </a:lnTo>
                        <a:lnTo>
                          <a:pt x="0" y="0"/>
                        </a:lnTo>
                        <a:cubicBezTo>
                          <a:pt x="0" y="32"/>
                          <a:pt x="0" y="64"/>
                          <a:pt x="0"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5" name="Google Shape;292;p2"/>
                  <p:cNvSpPr/>
                  <p:nvPr/>
                </p:nvSpPr>
                <p:spPr>
                  <a:xfrm>
                    <a:off x="1165799" y="3515590"/>
                    <a:ext cx="1059" cy="3082"/>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6" name="Google Shape;293;p2"/>
                  <p:cNvSpPr/>
                  <p:nvPr/>
                </p:nvSpPr>
                <p:spPr>
                  <a:xfrm>
                    <a:off x="1165799" y="3515590"/>
                    <a:ext cx="1059" cy="3082"/>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7" name="Google Shape;294;p2"/>
                  <p:cNvSpPr/>
                  <p:nvPr/>
                </p:nvSpPr>
                <p:spPr>
                  <a:xfrm>
                    <a:off x="1149523" y="3536939"/>
                    <a:ext cx="1059" cy="32"/>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8" name="Google Shape;295;p2"/>
                  <p:cNvSpPr/>
                  <p:nvPr/>
                </p:nvSpPr>
                <p:spPr>
                  <a:xfrm>
                    <a:off x="1149523" y="3536939"/>
                    <a:ext cx="1059" cy="32"/>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59" name="Google Shape;296;p2"/>
                  <p:cNvSpPr/>
                  <p:nvPr/>
                </p:nvSpPr>
                <p:spPr>
                  <a:xfrm>
                    <a:off x="1165799" y="3519635"/>
                    <a:ext cx="1059" cy="3082"/>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0" name="Google Shape;297;p2"/>
                  <p:cNvSpPr/>
                  <p:nvPr/>
                </p:nvSpPr>
                <p:spPr>
                  <a:xfrm>
                    <a:off x="1165799" y="3519635"/>
                    <a:ext cx="1059" cy="3082"/>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1" name="Google Shape;298;p2"/>
                  <p:cNvSpPr/>
                  <p:nvPr/>
                </p:nvSpPr>
                <p:spPr>
                  <a:xfrm>
                    <a:off x="1163777" y="3512541"/>
                    <a:ext cx="1027" cy="1027"/>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2" name="Google Shape;299;p2"/>
                  <p:cNvSpPr/>
                  <p:nvPr/>
                </p:nvSpPr>
                <p:spPr>
                  <a:xfrm>
                    <a:off x="1163777" y="3512541"/>
                    <a:ext cx="1027" cy="1027"/>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3" name="Google Shape;300;p2"/>
                  <p:cNvSpPr/>
                  <p:nvPr/>
                </p:nvSpPr>
                <p:spPr>
                  <a:xfrm>
                    <a:off x="1142428" y="3539988"/>
                    <a:ext cx="1027" cy="32"/>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4" name="Google Shape;301;p2"/>
                  <p:cNvSpPr/>
                  <p:nvPr/>
                </p:nvSpPr>
                <p:spPr>
                  <a:xfrm>
                    <a:off x="1142428" y="3539988"/>
                    <a:ext cx="1027" cy="32"/>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5" name="Google Shape;302;p2"/>
                  <p:cNvSpPr/>
                  <p:nvPr/>
                </p:nvSpPr>
                <p:spPr>
                  <a:xfrm>
                    <a:off x="1163777" y="3499314"/>
                    <a:ext cx="1027" cy="2055"/>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6" name="Google Shape;303;p2"/>
                  <p:cNvSpPr/>
                  <p:nvPr/>
                </p:nvSpPr>
                <p:spPr>
                  <a:xfrm>
                    <a:off x="1163777" y="3499314"/>
                    <a:ext cx="1027" cy="2055"/>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7" name="Google Shape;304;p2"/>
                  <p:cNvSpPr/>
                  <p:nvPr/>
                </p:nvSpPr>
                <p:spPr>
                  <a:xfrm>
                    <a:off x="1163777" y="3523712"/>
                    <a:ext cx="1027" cy="1059"/>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8" name="Google Shape;305;p2"/>
                  <p:cNvSpPr/>
                  <p:nvPr/>
                </p:nvSpPr>
                <p:spPr>
                  <a:xfrm>
                    <a:off x="1163777" y="3523712"/>
                    <a:ext cx="1027" cy="1059"/>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69" name="Google Shape;306;p2"/>
                  <p:cNvSpPr/>
                  <p:nvPr/>
                </p:nvSpPr>
                <p:spPr>
                  <a:xfrm>
                    <a:off x="1165799" y="3494210"/>
                    <a:ext cx="1059" cy="3082"/>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0" name="Google Shape;307;p2"/>
                  <p:cNvSpPr/>
                  <p:nvPr/>
                </p:nvSpPr>
                <p:spPr>
                  <a:xfrm>
                    <a:off x="1165799" y="3494210"/>
                    <a:ext cx="1059" cy="3082"/>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1" name="Google Shape;308;p2"/>
                  <p:cNvSpPr/>
                  <p:nvPr/>
                </p:nvSpPr>
                <p:spPr>
                  <a:xfrm>
                    <a:off x="1165799" y="3503391"/>
                    <a:ext cx="1059" cy="3050"/>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2" name="Google Shape;309;p2"/>
                  <p:cNvSpPr/>
                  <p:nvPr/>
                </p:nvSpPr>
                <p:spPr>
                  <a:xfrm>
                    <a:off x="1165799" y="3503391"/>
                    <a:ext cx="1059" cy="3050"/>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3" name="Google Shape;310;p2"/>
                  <p:cNvSpPr/>
                  <p:nvPr/>
                </p:nvSpPr>
                <p:spPr>
                  <a:xfrm>
                    <a:off x="1165799" y="3506441"/>
                    <a:ext cx="1059" cy="4077"/>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4" name="Google Shape;311;p2"/>
                  <p:cNvSpPr/>
                  <p:nvPr/>
                </p:nvSpPr>
                <p:spPr>
                  <a:xfrm>
                    <a:off x="1165799" y="3506441"/>
                    <a:ext cx="1059" cy="4077"/>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5" name="Google Shape;312;p2"/>
                  <p:cNvSpPr/>
                  <p:nvPr/>
                </p:nvSpPr>
                <p:spPr>
                  <a:xfrm>
                    <a:off x="1157677" y="3527789"/>
                    <a:ext cx="1027" cy="32"/>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6" name="Google Shape;313;p2"/>
                  <p:cNvSpPr/>
                  <p:nvPr/>
                </p:nvSpPr>
                <p:spPr>
                  <a:xfrm>
                    <a:off x="1157677" y="3527789"/>
                    <a:ext cx="1027" cy="32"/>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7" name="Google Shape;314;p2"/>
                  <p:cNvSpPr/>
                  <p:nvPr/>
                </p:nvSpPr>
                <p:spPr>
                  <a:xfrm>
                    <a:off x="1136329" y="3472862"/>
                    <a:ext cx="37624" cy="20385"/>
                  </a:xfrm>
                  <a:custGeom>
                    <a:avLst/>
                    <a:gdLst/>
                    <a:ahLst/>
                    <a:cxnLst/>
                    <a:rect l="l" t="t" r="r" b="b"/>
                    <a:pathLst>
                      <a:path w="1172" h="635" extrusionOk="0">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8" name="Google Shape;315;p2"/>
                  <p:cNvSpPr/>
                  <p:nvPr/>
                </p:nvSpPr>
                <p:spPr>
                  <a:xfrm>
                    <a:off x="1136329" y="3472862"/>
                    <a:ext cx="37624" cy="20385"/>
                  </a:xfrm>
                  <a:custGeom>
                    <a:avLst/>
                    <a:gdLst/>
                    <a:ahLst/>
                    <a:cxnLst/>
                    <a:rect l="l" t="t" r="r" b="b"/>
                    <a:pathLst>
                      <a:path w="1172" h="635" extrusionOk="0">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79" name="Google Shape;316;p2"/>
                  <p:cNvSpPr/>
                  <p:nvPr/>
                </p:nvSpPr>
                <p:spPr>
                  <a:xfrm>
                    <a:off x="1136329" y="3540983"/>
                    <a:ext cx="32" cy="32"/>
                  </a:xfrm>
                  <a:custGeom>
                    <a:avLst/>
                    <a:gdLst/>
                    <a:ahLst/>
                    <a:cxnLst/>
                    <a:rect l="l" t="t" r="r" b="b"/>
                    <a:pathLst>
                      <a:path w="1" h="1" extrusionOk="0">
                        <a:moveTo>
                          <a:pt x="0" y="1"/>
                        </a:move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0" name="Google Shape;317;p2"/>
                  <p:cNvSpPr/>
                  <p:nvPr/>
                </p:nvSpPr>
                <p:spPr>
                  <a:xfrm>
                    <a:off x="1136329" y="3540983"/>
                    <a:ext cx="32" cy="32"/>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1" name="Google Shape;318;p2"/>
                  <p:cNvSpPr/>
                  <p:nvPr/>
                </p:nvSpPr>
                <p:spPr>
                  <a:xfrm>
                    <a:off x="1160727" y="3525735"/>
                    <a:ext cx="1027" cy="1059"/>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2" name="Google Shape;319;p2"/>
                  <p:cNvSpPr/>
                  <p:nvPr/>
                </p:nvSpPr>
                <p:spPr>
                  <a:xfrm>
                    <a:off x="1160727" y="3525735"/>
                    <a:ext cx="1027" cy="1059"/>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3" name="Google Shape;320;p2"/>
                  <p:cNvSpPr/>
                  <p:nvPr/>
                </p:nvSpPr>
                <p:spPr>
                  <a:xfrm>
                    <a:off x="1166826" y="3493215"/>
                    <a:ext cx="32" cy="1027"/>
                  </a:xfrm>
                  <a:custGeom>
                    <a:avLst/>
                    <a:gdLst/>
                    <a:ahLst/>
                    <a:cxnLst/>
                    <a:rect l="l" t="t" r="r" b="b"/>
                    <a:pathLst>
                      <a:path w="1" h="32" extrusionOk="0">
                        <a:moveTo>
                          <a:pt x="0" y="0"/>
                        </a:moveTo>
                        <a:cubicBezTo>
                          <a:pt x="0" y="0"/>
                          <a:pt x="0" y="0"/>
                          <a:pt x="0" y="32"/>
                        </a:cubicBezTo>
                        <a:cubicBezTo>
                          <a:pt x="0" y="32"/>
                          <a:pt x="0" y="0"/>
                          <a:pt x="0" y="0"/>
                        </a:cubicBez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4" name="Google Shape;321;p2"/>
                  <p:cNvSpPr/>
                  <p:nvPr/>
                </p:nvSpPr>
                <p:spPr>
                  <a:xfrm>
                    <a:off x="1166826" y="3493215"/>
                    <a:ext cx="32" cy="1027"/>
                  </a:xfrm>
                  <a:custGeom>
                    <a:avLst/>
                    <a:gdLst/>
                    <a:ahLst/>
                    <a:cxnLst/>
                    <a:rect l="l" t="t" r="r" b="b"/>
                    <a:pathLst>
                      <a:path w="1" h="32" extrusionOk="0">
                        <a:moveTo>
                          <a:pt x="0" y="0"/>
                        </a:moveTo>
                        <a:cubicBezTo>
                          <a:pt x="0" y="0"/>
                          <a:pt x="0" y="0"/>
                          <a:pt x="0" y="32"/>
                        </a:cubicBezTo>
                        <a:cubicBezTo>
                          <a:pt x="0" y="32"/>
                          <a:pt x="0" y="0"/>
                          <a:pt x="0" y="0"/>
                        </a:cubicBezTo>
                        <a:lnTo>
                          <a:pt x="0"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5" name="Google Shape;322;p2"/>
                  <p:cNvSpPr/>
                  <p:nvPr/>
                </p:nvSpPr>
                <p:spPr>
                  <a:xfrm>
                    <a:off x="1164772" y="3497260"/>
                    <a:ext cx="1059" cy="2087"/>
                  </a:xfrm>
                  <a:custGeom>
                    <a:avLst/>
                    <a:gdLst/>
                    <a:ahLst/>
                    <a:cxnLst/>
                    <a:rect l="l" t="t" r="r" b="b"/>
                    <a:pathLst>
                      <a:path w="33" h="65" extrusionOk="0">
                        <a:moveTo>
                          <a:pt x="32" y="1"/>
                        </a:moveTo>
                        <a:cubicBezTo>
                          <a:pt x="32" y="1"/>
                          <a:pt x="32" y="33"/>
                          <a:pt x="1" y="33"/>
                        </a:cubicBezTo>
                        <a:lnTo>
                          <a:pt x="1" y="64"/>
                        </a:lnTo>
                        <a:cubicBezTo>
                          <a:pt x="32" y="33"/>
                          <a:pt x="32" y="33"/>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6" name="Google Shape;323;p2"/>
                  <p:cNvSpPr/>
                  <p:nvPr/>
                </p:nvSpPr>
                <p:spPr>
                  <a:xfrm>
                    <a:off x="1164772" y="3497260"/>
                    <a:ext cx="1059" cy="2087"/>
                  </a:xfrm>
                  <a:custGeom>
                    <a:avLst/>
                    <a:gdLst/>
                    <a:ahLst/>
                    <a:cxnLst/>
                    <a:rect l="l" t="t" r="r" b="b"/>
                    <a:pathLst>
                      <a:path w="33" h="65" extrusionOk="0">
                        <a:moveTo>
                          <a:pt x="32" y="1"/>
                        </a:moveTo>
                        <a:cubicBezTo>
                          <a:pt x="32" y="1"/>
                          <a:pt x="32" y="33"/>
                          <a:pt x="1" y="33"/>
                        </a:cubicBezTo>
                        <a:lnTo>
                          <a:pt x="1" y="64"/>
                        </a:lnTo>
                        <a:cubicBezTo>
                          <a:pt x="32" y="33"/>
                          <a:pt x="32" y="33"/>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7" name="Google Shape;324;p2"/>
                  <p:cNvSpPr/>
                  <p:nvPr/>
                </p:nvSpPr>
                <p:spPr>
                  <a:xfrm>
                    <a:off x="1136329" y="3483038"/>
                    <a:ext cx="32" cy="13258"/>
                  </a:xfrm>
                  <a:custGeom>
                    <a:avLst/>
                    <a:gdLst/>
                    <a:ahLst/>
                    <a:cxnLst/>
                    <a:rect l="l" t="t" r="r" b="b"/>
                    <a:pathLst>
                      <a:path w="1" h="413" extrusionOk="0">
                        <a:moveTo>
                          <a:pt x="0" y="412"/>
                        </a:moveTo>
                        <a:lnTo>
                          <a:pt x="0" y="1"/>
                        </a:lnTo>
                        <a:lnTo>
                          <a:pt x="0" y="1"/>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8" name="Google Shape;325;p2"/>
                  <p:cNvSpPr/>
                  <p:nvPr/>
                </p:nvSpPr>
                <p:spPr>
                  <a:xfrm>
                    <a:off x="1136329" y="3483038"/>
                    <a:ext cx="32" cy="13258"/>
                  </a:xfrm>
                  <a:custGeom>
                    <a:avLst/>
                    <a:gdLst/>
                    <a:ahLst/>
                    <a:cxnLst/>
                    <a:rect l="l" t="t" r="r" b="b"/>
                    <a:pathLst>
                      <a:path w="1" h="413" extrusionOk="0">
                        <a:moveTo>
                          <a:pt x="0" y="412"/>
                        </a:move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89" name="Google Shape;326;p2"/>
                  <p:cNvSpPr/>
                  <p:nvPr/>
                </p:nvSpPr>
                <p:spPr>
                  <a:xfrm>
                    <a:off x="1136329" y="3483038"/>
                    <a:ext cx="30529" cy="17303"/>
                  </a:xfrm>
                  <a:custGeom>
                    <a:avLst/>
                    <a:gdLst/>
                    <a:ahLst/>
                    <a:cxnLst/>
                    <a:rect l="l" t="t" r="r" b="b"/>
                    <a:pathLst>
                      <a:path w="951" h="539" extrusionOk="0">
                        <a:moveTo>
                          <a:pt x="0" y="1"/>
                        </a:moveTo>
                        <a:lnTo>
                          <a:pt x="0" y="412"/>
                        </a:lnTo>
                        <a:lnTo>
                          <a:pt x="570" y="412"/>
                        </a:lnTo>
                        <a:cubicBezTo>
                          <a:pt x="697" y="412"/>
                          <a:pt x="792" y="476"/>
                          <a:pt x="855" y="539"/>
                        </a:cubicBezTo>
                        <a:cubicBezTo>
                          <a:pt x="855" y="507"/>
                          <a:pt x="887" y="507"/>
                          <a:pt x="887" y="507"/>
                        </a:cubicBezTo>
                        <a:cubicBezTo>
                          <a:pt x="887" y="476"/>
                          <a:pt x="918" y="476"/>
                          <a:pt x="918" y="444"/>
                        </a:cubicBezTo>
                        <a:cubicBezTo>
                          <a:pt x="950" y="412"/>
                          <a:pt x="950" y="381"/>
                          <a:pt x="950" y="349"/>
                        </a:cubicBezTo>
                        <a:cubicBezTo>
                          <a:pt x="950" y="349"/>
                          <a:pt x="950" y="317"/>
                          <a:pt x="950" y="317"/>
                        </a:cubicBezTo>
                        <a:cubicBezTo>
                          <a:pt x="950" y="159"/>
                          <a:pt x="792" y="1"/>
                          <a:pt x="570"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0" name="Google Shape;327;p2"/>
                  <p:cNvSpPr/>
                  <p:nvPr/>
                </p:nvSpPr>
                <p:spPr>
                  <a:xfrm>
                    <a:off x="1136329" y="3527789"/>
                    <a:ext cx="32" cy="13226"/>
                  </a:xfrm>
                  <a:custGeom>
                    <a:avLst/>
                    <a:gdLst/>
                    <a:ahLst/>
                    <a:cxnLst/>
                    <a:rect l="l" t="t" r="r" b="b"/>
                    <a:pathLst>
                      <a:path w="1" h="412" extrusionOk="0">
                        <a:moveTo>
                          <a:pt x="0" y="0"/>
                        </a:moveTo>
                        <a:lnTo>
                          <a:pt x="0" y="0"/>
                        </a:lnTo>
                        <a:lnTo>
                          <a:pt x="0" y="412"/>
                        </a:lnTo>
                        <a:lnTo>
                          <a:pt x="0" y="412"/>
                        </a:ln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1" name="Google Shape;328;p2"/>
                  <p:cNvSpPr/>
                  <p:nvPr/>
                </p:nvSpPr>
                <p:spPr>
                  <a:xfrm>
                    <a:off x="1136329" y="3527789"/>
                    <a:ext cx="32" cy="13226"/>
                  </a:xfrm>
                  <a:custGeom>
                    <a:avLst/>
                    <a:gdLst/>
                    <a:ahLst/>
                    <a:cxnLst/>
                    <a:rect l="l" t="t" r="r" b="b"/>
                    <a:pathLst>
                      <a:path w="1" h="412" extrusionOk="0">
                        <a:moveTo>
                          <a:pt x="0" y="0"/>
                        </a:moveTo>
                        <a:lnTo>
                          <a:pt x="0" y="0"/>
                        </a:lnTo>
                        <a:lnTo>
                          <a:pt x="0" y="412"/>
                        </a:lnTo>
                        <a:lnTo>
                          <a:pt x="0" y="41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2" name="Google Shape;329;p2"/>
                  <p:cNvSpPr/>
                  <p:nvPr/>
                </p:nvSpPr>
                <p:spPr>
                  <a:xfrm>
                    <a:off x="1136329" y="3539988"/>
                    <a:ext cx="6132" cy="1027"/>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3" name="Google Shape;330;p2"/>
                  <p:cNvSpPr/>
                  <p:nvPr/>
                </p:nvSpPr>
                <p:spPr>
                  <a:xfrm>
                    <a:off x="1136329" y="3539988"/>
                    <a:ext cx="6132" cy="1027"/>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4" name="Google Shape;331;p2"/>
                  <p:cNvSpPr/>
                  <p:nvPr/>
                </p:nvSpPr>
                <p:spPr>
                  <a:xfrm>
                    <a:off x="1143424" y="3536939"/>
                    <a:ext cx="6132" cy="3082"/>
                  </a:xfrm>
                  <a:custGeom>
                    <a:avLst/>
                    <a:gdLst/>
                    <a:ahLst/>
                    <a:cxnLst/>
                    <a:rect l="l" t="t" r="r" b="b"/>
                    <a:pathLst>
                      <a:path w="191" h="96" extrusionOk="0">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5" name="Google Shape;332;p2"/>
                  <p:cNvSpPr/>
                  <p:nvPr/>
                </p:nvSpPr>
                <p:spPr>
                  <a:xfrm>
                    <a:off x="1143424" y="3536939"/>
                    <a:ext cx="6132" cy="3082"/>
                  </a:xfrm>
                  <a:custGeom>
                    <a:avLst/>
                    <a:gdLst/>
                    <a:ahLst/>
                    <a:cxnLst/>
                    <a:rect l="l" t="t" r="r" b="b"/>
                    <a:pathLst>
                      <a:path w="191" h="96" extrusionOk="0">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6" name="Google Shape;333;p2"/>
                  <p:cNvSpPr/>
                  <p:nvPr/>
                </p:nvSpPr>
                <p:spPr>
                  <a:xfrm>
                    <a:off x="1150550" y="3527789"/>
                    <a:ext cx="7159" cy="9181"/>
                  </a:xfrm>
                  <a:custGeom>
                    <a:avLst/>
                    <a:gdLst/>
                    <a:ahLst/>
                    <a:cxnLst/>
                    <a:rect l="l" t="t" r="r" b="b"/>
                    <a:pathLst>
                      <a:path w="223" h="286" extrusionOk="0">
                        <a:moveTo>
                          <a:pt x="0" y="285"/>
                        </a:moveTo>
                        <a:lnTo>
                          <a:pt x="0" y="285"/>
                        </a:lnTo>
                        <a:cubicBezTo>
                          <a:pt x="95" y="222"/>
                          <a:pt x="190" y="127"/>
                          <a:pt x="222" y="0"/>
                        </a:cubicBezTo>
                        <a:lnTo>
                          <a:pt x="222" y="0"/>
                        </a:lnTo>
                        <a:cubicBezTo>
                          <a:pt x="190" y="127"/>
                          <a:pt x="95" y="222"/>
                          <a:pt x="0" y="28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7" name="Google Shape;334;p2"/>
                  <p:cNvSpPr/>
                  <p:nvPr/>
                </p:nvSpPr>
                <p:spPr>
                  <a:xfrm>
                    <a:off x="1150550" y="3527789"/>
                    <a:ext cx="7159" cy="9181"/>
                  </a:xfrm>
                  <a:custGeom>
                    <a:avLst/>
                    <a:gdLst/>
                    <a:ahLst/>
                    <a:cxnLst/>
                    <a:rect l="l" t="t" r="r" b="b"/>
                    <a:pathLst>
                      <a:path w="223" h="286" extrusionOk="0">
                        <a:moveTo>
                          <a:pt x="0" y="285"/>
                        </a:moveTo>
                        <a:lnTo>
                          <a:pt x="0" y="285"/>
                        </a:lnTo>
                        <a:cubicBezTo>
                          <a:pt x="95" y="222"/>
                          <a:pt x="190" y="127"/>
                          <a:pt x="222" y="0"/>
                        </a:cubicBezTo>
                        <a:lnTo>
                          <a:pt x="222" y="0"/>
                        </a:lnTo>
                        <a:cubicBezTo>
                          <a:pt x="190" y="127"/>
                          <a:pt x="95" y="222"/>
                          <a:pt x="0" y="28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8" name="Google Shape;335;p2"/>
                  <p:cNvSpPr/>
                  <p:nvPr/>
                </p:nvSpPr>
                <p:spPr>
                  <a:xfrm>
                    <a:off x="1136329" y="3527789"/>
                    <a:ext cx="21380" cy="13226"/>
                  </a:xfrm>
                  <a:custGeom>
                    <a:avLst/>
                    <a:gdLst/>
                    <a:ahLst/>
                    <a:cxnLst/>
                    <a:rect l="l" t="t" r="r" b="b"/>
                    <a:pathLst>
                      <a:path w="666" h="412" extrusionOk="0">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799" name="Google Shape;336;p2"/>
                  <p:cNvSpPr/>
                  <p:nvPr/>
                </p:nvSpPr>
                <p:spPr>
                  <a:xfrm>
                    <a:off x="1136329" y="3527789"/>
                    <a:ext cx="21380" cy="13226"/>
                  </a:xfrm>
                  <a:custGeom>
                    <a:avLst/>
                    <a:gdLst/>
                    <a:ahLst/>
                    <a:cxnLst/>
                    <a:rect l="l" t="t" r="r" b="b"/>
                    <a:pathLst>
                      <a:path w="666" h="412" extrusionOk="0">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0" name="Google Shape;337;p2"/>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1"/>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1" name="Google Shape;338;p2"/>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1"/>
                          <a:pt x="1"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2" name="Google Shape;339;p2"/>
                  <p:cNvSpPr/>
                  <p:nvPr/>
                </p:nvSpPr>
                <p:spPr>
                  <a:xfrm>
                    <a:off x="1136329" y="3503391"/>
                    <a:ext cx="32" cy="1027"/>
                  </a:xfrm>
                  <a:custGeom>
                    <a:avLst/>
                    <a:gdLst/>
                    <a:ahLst/>
                    <a:cxnLst/>
                    <a:rect l="l" t="t" r="r" b="b"/>
                    <a:pathLst>
                      <a:path w="1" h="32" extrusionOk="0">
                        <a:moveTo>
                          <a:pt x="0" y="32"/>
                        </a:moveTo>
                        <a:lnTo>
                          <a:pt x="0" y="32"/>
                        </a:lnTo>
                        <a:lnTo>
                          <a:pt x="0" y="0"/>
                        </a:ln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3" name="Google Shape;340;p2"/>
                  <p:cNvSpPr/>
                  <p:nvPr/>
                </p:nvSpPr>
                <p:spPr>
                  <a:xfrm>
                    <a:off x="1136329" y="3503391"/>
                    <a:ext cx="32" cy="1027"/>
                  </a:xfrm>
                  <a:custGeom>
                    <a:avLst/>
                    <a:gdLst/>
                    <a:ahLst/>
                    <a:cxnLst/>
                    <a:rect l="l" t="t" r="r" b="b"/>
                    <a:pathLst>
                      <a:path w="1" h="32" extrusionOk="0">
                        <a:moveTo>
                          <a:pt x="0" y="32"/>
                        </a:moveTo>
                        <a:lnTo>
                          <a:pt x="0" y="32"/>
                        </a:lnTo>
                        <a:lnTo>
                          <a:pt x="0" y="0"/>
                        </a:lnTo>
                        <a:lnTo>
                          <a:pt x="0"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4" name="Google Shape;341;p2"/>
                  <p:cNvSpPr/>
                  <p:nvPr/>
                </p:nvSpPr>
                <p:spPr>
                  <a:xfrm>
                    <a:off x="1164772" y="3510486"/>
                    <a:ext cx="1059" cy="2087"/>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5" name="Google Shape;342;p2"/>
                  <p:cNvSpPr/>
                  <p:nvPr/>
                </p:nvSpPr>
                <p:spPr>
                  <a:xfrm>
                    <a:off x="1164772" y="3510486"/>
                    <a:ext cx="1059" cy="2087"/>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6" name="Google Shape;343;p2"/>
                  <p:cNvSpPr/>
                  <p:nvPr/>
                </p:nvSpPr>
                <p:spPr>
                  <a:xfrm>
                    <a:off x="1136329" y="3500310"/>
                    <a:ext cx="30529" cy="13258"/>
                  </a:xfrm>
                  <a:custGeom>
                    <a:avLst/>
                    <a:gdLst/>
                    <a:ahLst/>
                    <a:cxnLst/>
                    <a:rect l="l" t="t" r="r" b="b"/>
                    <a:pathLst>
                      <a:path w="951" h="413" extrusionOk="0">
                        <a:moveTo>
                          <a:pt x="855" y="1"/>
                        </a:moveTo>
                        <a:cubicBezTo>
                          <a:pt x="792" y="64"/>
                          <a:pt x="697" y="96"/>
                          <a:pt x="570" y="96"/>
                        </a:cubicBezTo>
                        <a:lnTo>
                          <a:pt x="0" y="96"/>
                        </a:lnTo>
                        <a:lnTo>
                          <a:pt x="0" y="128"/>
                        </a:lnTo>
                        <a:cubicBezTo>
                          <a:pt x="190" y="128"/>
                          <a:pt x="380" y="191"/>
                          <a:pt x="507" y="286"/>
                        </a:cubicBezTo>
                        <a:lnTo>
                          <a:pt x="570" y="286"/>
                        </a:lnTo>
                        <a:cubicBezTo>
                          <a:pt x="697" y="286"/>
                          <a:pt x="792" y="349"/>
                          <a:pt x="855" y="413"/>
                        </a:cubicBezTo>
                        <a:cubicBezTo>
                          <a:pt x="887" y="381"/>
                          <a:pt x="887" y="381"/>
                          <a:pt x="887" y="381"/>
                        </a:cubicBezTo>
                        <a:cubicBezTo>
                          <a:pt x="918" y="349"/>
                          <a:pt x="918" y="318"/>
                          <a:pt x="918" y="318"/>
                        </a:cubicBezTo>
                        <a:cubicBezTo>
                          <a:pt x="950" y="286"/>
                          <a:pt x="950" y="254"/>
                          <a:pt x="950" y="191"/>
                        </a:cubicBezTo>
                        <a:cubicBezTo>
                          <a:pt x="950" y="159"/>
                          <a:pt x="950" y="128"/>
                          <a:pt x="918" y="96"/>
                        </a:cubicBezTo>
                        <a:cubicBezTo>
                          <a:pt x="918" y="64"/>
                          <a:pt x="918" y="33"/>
                          <a:pt x="887" y="33"/>
                        </a:cubicBezTo>
                        <a:cubicBezTo>
                          <a:pt x="887" y="33"/>
                          <a:pt x="887" y="1"/>
                          <a:pt x="855"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7" name="Google Shape;344;p2"/>
                  <p:cNvSpPr/>
                  <p:nvPr/>
                </p:nvSpPr>
                <p:spPr>
                  <a:xfrm>
                    <a:off x="1136329" y="3496265"/>
                    <a:ext cx="32" cy="7127"/>
                  </a:xfrm>
                  <a:custGeom>
                    <a:avLst/>
                    <a:gdLst/>
                    <a:ahLst/>
                    <a:cxnLst/>
                    <a:rect l="l" t="t" r="r" b="b"/>
                    <a:pathLst>
                      <a:path w="1" h="222" extrusionOk="0">
                        <a:moveTo>
                          <a:pt x="0" y="0"/>
                        </a:moveTo>
                        <a:lnTo>
                          <a:pt x="0" y="222"/>
                        </a:lnTo>
                        <a:lnTo>
                          <a:pt x="0" y="222"/>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8" name="Google Shape;345;p2"/>
                  <p:cNvSpPr/>
                  <p:nvPr/>
                </p:nvSpPr>
                <p:spPr>
                  <a:xfrm>
                    <a:off x="1136329" y="3496265"/>
                    <a:ext cx="32" cy="7127"/>
                  </a:xfrm>
                  <a:custGeom>
                    <a:avLst/>
                    <a:gdLst/>
                    <a:ahLst/>
                    <a:cxnLst/>
                    <a:rect l="l" t="t" r="r" b="b"/>
                    <a:pathLst>
                      <a:path w="1" h="222" extrusionOk="0">
                        <a:moveTo>
                          <a:pt x="0" y="0"/>
                        </a:moveTo>
                        <a:lnTo>
                          <a:pt x="0" y="222"/>
                        </a:lnTo>
                        <a:lnTo>
                          <a:pt x="0" y="22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09" name="Google Shape;346;p2"/>
                  <p:cNvSpPr/>
                  <p:nvPr/>
                </p:nvSpPr>
                <p:spPr>
                  <a:xfrm>
                    <a:off x="1136329" y="3496265"/>
                    <a:ext cx="27480" cy="7127"/>
                  </a:xfrm>
                  <a:custGeom>
                    <a:avLst/>
                    <a:gdLst/>
                    <a:ahLst/>
                    <a:cxnLst/>
                    <a:rect l="l" t="t" r="r" b="b"/>
                    <a:pathLst>
                      <a:path w="856" h="222" extrusionOk="0">
                        <a:moveTo>
                          <a:pt x="0" y="0"/>
                        </a:moveTo>
                        <a:lnTo>
                          <a:pt x="0" y="222"/>
                        </a:lnTo>
                        <a:lnTo>
                          <a:pt x="570" y="222"/>
                        </a:lnTo>
                        <a:cubicBezTo>
                          <a:pt x="697" y="222"/>
                          <a:pt x="792" y="190"/>
                          <a:pt x="855" y="127"/>
                        </a:cubicBezTo>
                        <a:cubicBezTo>
                          <a:pt x="792" y="64"/>
                          <a:pt x="697" y="0"/>
                          <a:pt x="57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0" name="Google Shape;347;p2"/>
                  <p:cNvSpPr/>
                  <p:nvPr/>
                </p:nvSpPr>
                <p:spPr>
                  <a:xfrm>
                    <a:off x="1136329" y="3504387"/>
                    <a:ext cx="32" cy="5136"/>
                  </a:xfrm>
                  <a:custGeom>
                    <a:avLst/>
                    <a:gdLst/>
                    <a:ahLst/>
                    <a:cxnLst/>
                    <a:rect l="l" t="t" r="r" b="b"/>
                    <a:pathLst>
                      <a:path w="1" h="160" extrusionOk="0">
                        <a:moveTo>
                          <a:pt x="0" y="159"/>
                        </a:moveTo>
                        <a:lnTo>
                          <a:pt x="0" y="159"/>
                        </a:lnTo>
                        <a:lnTo>
                          <a:pt x="0" y="1"/>
                        </a:lnTo>
                        <a:lnTo>
                          <a:pt x="0" y="1"/>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1" name="Google Shape;348;p2"/>
                  <p:cNvSpPr/>
                  <p:nvPr/>
                </p:nvSpPr>
                <p:spPr>
                  <a:xfrm>
                    <a:off x="1136329" y="3504387"/>
                    <a:ext cx="32" cy="5136"/>
                  </a:xfrm>
                  <a:custGeom>
                    <a:avLst/>
                    <a:gdLst/>
                    <a:ahLst/>
                    <a:cxnLst/>
                    <a:rect l="l" t="t" r="r" b="b"/>
                    <a:pathLst>
                      <a:path w="1" h="160" extrusionOk="0">
                        <a:moveTo>
                          <a:pt x="0" y="159"/>
                        </a:moveTo>
                        <a:lnTo>
                          <a:pt x="0" y="159"/>
                        </a:ln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2" name="Google Shape;349;p2"/>
                  <p:cNvSpPr/>
                  <p:nvPr/>
                </p:nvSpPr>
                <p:spPr>
                  <a:xfrm>
                    <a:off x="1136329" y="3504387"/>
                    <a:ext cx="16276" cy="5136"/>
                  </a:xfrm>
                  <a:custGeom>
                    <a:avLst/>
                    <a:gdLst/>
                    <a:ahLst/>
                    <a:cxnLst/>
                    <a:rect l="l" t="t" r="r" b="b"/>
                    <a:pathLst>
                      <a:path w="507" h="160" extrusionOk="0">
                        <a:moveTo>
                          <a:pt x="0" y="1"/>
                        </a:moveTo>
                        <a:lnTo>
                          <a:pt x="0" y="159"/>
                        </a:lnTo>
                        <a:lnTo>
                          <a:pt x="507" y="159"/>
                        </a:lnTo>
                        <a:cubicBezTo>
                          <a:pt x="380" y="64"/>
                          <a:pt x="190" y="1"/>
                          <a:pt x="0"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3" name="Google Shape;350;p2"/>
                  <p:cNvSpPr/>
                  <p:nvPr/>
                </p:nvSpPr>
                <p:spPr>
                  <a:xfrm>
                    <a:off x="1166826" y="3518640"/>
                    <a:ext cx="32" cy="32"/>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4" name="Google Shape;351;p2"/>
                  <p:cNvSpPr/>
                  <p:nvPr/>
                </p:nvSpPr>
                <p:spPr>
                  <a:xfrm>
                    <a:off x="1166826" y="3518640"/>
                    <a:ext cx="32" cy="32"/>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5" name="Google Shape;352;p2"/>
                  <p:cNvSpPr/>
                  <p:nvPr/>
                </p:nvSpPr>
                <p:spPr>
                  <a:xfrm>
                    <a:off x="1164772" y="3522685"/>
                    <a:ext cx="1059" cy="1059"/>
                  </a:xfrm>
                  <a:custGeom>
                    <a:avLst/>
                    <a:gdLst/>
                    <a:ahLst/>
                    <a:cxnLst/>
                    <a:rect l="l" t="t" r="r" b="b"/>
                    <a:pathLst>
                      <a:path w="33" h="33" extrusionOk="0">
                        <a:moveTo>
                          <a:pt x="1" y="32"/>
                        </a:moveTo>
                        <a:lnTo>
                          <a:pt x="1" y="32"/>
                        </a:lnTo>
                        <a:cubicBezTo>
                          <a:pt x="32" y="1"/>
                          <a:pt x="32" y="1"/>
                          <a:pt x="32" y="1"/>
                        </a:cubicBezTo>
                        <a:lnTo>
                          <a:pt x="32" y="1"/>
                        </a:lnTo>
                        <a:cubicBezTo>
                          <a:pt x="32" y="1"/>
                          <a:pt x="32" y="1"/>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6" name="Google Shape;353;p2"/>
                  <p:cNvSpPr/>
                  <p:nvPr/>
                </p:nvSpPr>
                <p:spPr>
                  <a:xfrm>
                    <a:off x="1164772" y="3522685"/>
                    <a:ext cx="1059" cy="1059"/>
                  </a:xfrm>
                  <a:custGeom>
                    <a:avLst/>
                    <a:gdLst/>
                    <a:ahLst/>
                    <a:cxnLst/>
                    <a:rect l="l" t="t" r="r" b="b"/>
                    <a:pathLst>
                      <a:path w="33" h="33" extrusionOk="0">
                        <a:moveTo>
                          <a:pt x="1" y="32"/>
                        </a:moveTo>
                        <a:lnTo>
                          <a:pt x="1" y="32"/>
                        </a:lnTo>
                        <a:cubicBezTo>
                          <a:pt x="32" y="1"/>
                          <a:pt x="32" y="1"/>
                          <a:pt x="32" y="1"/>
                        </a:cubicBezTo>
                        <a:lnTo>
                          <a:pt x="32" y="1"/>
                        </a:lnTo>
                        <a:cubicBezTo>
                          <a:pt x="32" y="1"/>
                          <a:pt x="32" y="1"/>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7" name="Google Shape;354;p2"/>
                  <p:cNvSpPr/>
                  <p:nvPr/>
                </p:nvSpPr>
                <p:spPr>
                  <a:xfrm>
                    <a:off x="1161722" y="3524740"/>
                    <a:ext cx="2087" cy="1027"/>
                  </a:xfrm>
                  <a:custGeom>
                    <a:avLst/>
                    <a:gdLst/>
                    <a:ahLst/>
                    <a:cxnLst/>
                    <a:rect l="l" t="t" r="r" b="b"/>
                    <a:pathLst>
                      <a:path w="65" h="32" extrusionOk="0">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8" name="Google Shape;355;p2"/>
                  <p:cNvSpPr/>
                  <p:nvPr/>
                </p:nvSpPr>
                <p:spPr>
                  <a:xfrm>
                    <a:off x="1161722" y="3524740"/>
                    <a:ext cx="2087" cy="1027"/>
                  </a:xfrm>
                  <a:custGeom>
                    <a:avLst/>
                    <a:gdLst/>
                    <a:ahLst/>
                    <a:cxnLst/>
                    <a:rect l="l" t="t" r="r" b="b"/>
                    <a:pathLst>
                      <a:path w="65" h="32" extrusionOk="0">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19" name="Google Shape;356;p2"/>
                  <p:cNvSpPr/>
                  <p:nvPr/>
                </p:nvSpPr>
                <p:spPr>
                  <a:xfrm>
                    <a:off x="1164772" y="3513536"/>
                    <a:ext cx="1059" cy="2087"/>
                  </a:xfrm>
                  <a:custGeom>
                    <a:avLst/>
                    <a:gdLst/>
                    <a:ahLst/>
                    <a:cxnLst/>
                    <a:rect l="l" t="t" r="r" b="b"/>
                    <a:pathLst>
                      <a:path w="33" h="65" extrusionOk="0">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0" name="Google Shape;357;p2"/>
                  <p:cNvSpPr/>
                  <p:nvPr/>
                </p:nvSpPr>
                <p:spPr>
                  <a:xfrm>
                    <a:off x="1164772" y="3513536"/>
                    <a:ext cx="1059" cy="2087"/>
                  </a:xfrm>
                  <a:custGeom>
                    <a:avLst/>
                    <a:gdLst/>
                    <a:ahLst/>
                    <a:cxnLst/>
                    <a:rect l="l" t="t" r="r" b="b"/>
                    <a:pathLst>
                      <a:path w="33" h="65" extrusionOk="0">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1" name="Google Shape;358;p2"/>
                  <p:cNvSpPr/>
                  <p:nvPr/>
                </p:nvSpPr>
                <p:spPr>
                  <a:xfrm>
                    <a:off x="1157677" y="3512541"/>
                    <a:ext cx="9181" cy="15281"/>
                  </a:xfrm>
                  <a:custGeom>
                    <a:avLst/>
                    <a:gdLst/>
                    <a:ahLst/>
                    <a:cxnLst/>
                    <a:rect l="l" t="t" r="r" b="b"/>
                    <a:pathLst>
                      <a:path w="286" h="476" extrusionOk="0">
                        <a:moveTo>
                          <a:pt x="190" y="0"/>
                        </a:moveTo>
                        <a:cubicBezTo>
                          <a:pt x="158" y="63"/>
                          <a:pt x="63" y="95"/>
                          <a:pt x="0" y="127"/>
                        </a:cubicBezTo>
                        <a:cubicBezTo>
                          <a:pt x="32" y="190"/>
                          <a:pt x="32" y="253"/>
                          <a:pt x="32" y="317"/>
                        </a:cubicBezTo>
                        <a:cubicBezTo>
                          <a:pt x="32" y="380"/>
                          <a:pt x="32" y="412"/>
                          <a:pt x="0" y="475"/>
                        </a:cubicBezTo>
                        <a:lnTo>
                          <a:pt x="32" y="475"/>
                        </a:lnTo>
                        <a:cubicBezTo>
                          <a:pt x="32" y="443"/>
                          <a:pt x="63" y="443"/>
                          <a:pt x="95" y="443"/>
                        </a:cubicBezTo>
                        <a:cubicBezTo>
                          <a:pt x="95" y="443"/>
                          <a:pt x="127" y="412"/>
                          <a:pt x="127" y="412"/>
                        </a:cubicBezTo>
                        <a:cubicBezTo>
                          <a:pt x="158" y="412"/>
                          <a:pt x="158" y="380"/>
                          <a:pt x="190" y="380"/>
                        </a:cubicBezTo>
                        <a:cubicBezTo>
                          <a:pt x="190" y="380"/>
                          <a:pt x="222" y="348"/>
                          <a:pt x="222" y="348"/>
                        </a:cubicBezTo>
                        <a:cubicBezTo>
                          <a:pt x="222" y="317"/>
                          <a:pt x="253" y="317"/>
                          <a:pt x="253" y="285"/>
                        </a:cubicBezTo>
                        <a:cubicBezTo>
                          <a:pt x="285" y="285"/>
                          <a:pt x="285" y="253"/>
                          <a:pt x="285" y="190"/>
                        </a:cubicBezTo>
                        <a:cubicBezTo>
                          <a:pt x="285" y="158"/>
                          <a:pt x="285" y="127"/>
                          <a:pt x="253" y="95"/>
                        </a:cubicBezTo>
                        <a:cubicBezTo>
                          <a:pt x="253" y="63"/>
                          <a:pt x="222" y="63"/>
                          <a:pt x="222" y="32"/>
                        </a:cubicBezTo>
                        <a:cubicBezTo>
                          <a:pt x="190" y="32"/>
                          <a:pt x="190" y="32"/>
                          <a:pt x="19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2" name="Google Shape;359;p2"/>
                  <p:cNvSpPr/>
                  <p:nvPr/>
                </p:nvSpPr>
                <p:spPr>
                  <a:xfrm>
                    <a:off x="1136329" y="3516586"/>
                    <a:ext cx="32" cy="11236"/>
                  </a:xfrm>
                  <a:custGeom>
                    <a:avLst/>
                    <a:gdLst/>
                    <a:ahLst/>
                    <a:cxnLst/>
                    <a:rect l="l" t="t" r="r" b="b"/>
                    <a:pathLst>
                      <a:path w="1" h="350" extrusionOk="0">
                        <a:moveTo>
                          <a:pt x="0" y="1"/>
                        </a:moveTo>
                        <a:lnTo>
                          <a:pt x="0" y="349"/>
                        </a:lnTo>
                        <a:lnTo>
                          <a:pt x="0" y="349"/>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3" name="Google Shape;360;p2"/>
                  <p:cNvSpPr/>
                  <p:nvPr/>
                </p:nvSpPr>
                <p:spPr>
                  <a:xfrm>
                    <a:off x="1136329" y="3516586"/>
                    <a:ext cx="32" cy="11236"/>
                  </a:xfrm>
                  <a:custGeom>
                    <a:avLst/>
                    <a:gdLst/>
                    <a:ahLst/>
                    <a:cxnLst/>
                    <a:rect l="l" t="t" r="r" b="b"/>
                    <a:pathLst>
                      <a:path w="1" h="350" extrusionOk="0">
                        <a:moveTo>
                          <a:pt x="0" y="1"/>
                        </a:moveTo>
                        <a:lnTo>
                          <a:pt x="0" y="349"/>
                        </a:lnTo>
                        <a:lnTo>
                          <a:pt x="0" y="349"/>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4" name="Google Shape;361;p2"/>
                  <p:cNvSpPr/>
                  <p:nvPr/>
                </p:nvSpPr>
                <p:spPr>
                  <a:xfrm>
                    <a:off x="1136329" y="3516586"/>
                    <a:ext cx="22375" cy="11236"/>
                  </a:xfrm>
                  <a:custGeom>
                    <a:avLst/>
                    <a:gdLst/>
                    <a:ahLst/>
                    <a:cxnLst/>
                    <a:rect l="l" t="t" r="r" b="b"/>
                    <a:pathLst>
                      <a:path w="697" h="350" extrusionOk="0">
                        <a:moveTo>
                          <a:pt x="0" y="1"/>
                        </a:moveTo>
                        <a:lnTo>
                          <a:pt x="0" y="349"/>
                        </a:lnTo>
                        <a:lnTo>
                          <a:pt x="570" y="349"/>
                        </a:lnTo>
                        <a:cubicBezTo>
                          <a:pt x="602" y="349"/>
                          <a:pt x="633" y="349"/>
                          <a:pt x="665" y="317"/>
                        </a:cubicBezTo>
                        <a:cubicBezTo>
                          <a:pt x="697" y="286"/>
                          <a:pt x="697" y="222"/>
                          <a:pt x="697" y="191"/>
                        </a:cubicBezTo>
                        <a:cubicBezTo>
                          <a:pt x="697" y="127"/>
                          <a:pt x="697" y="64"/>
                          <a:pt x="665"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5" name="Google Shape;362;p2"/>
                  <p:cNvSpPr/>
                  <p:nvPr/>
                </p:nvSpPr>
                <p:spPr>
                  <a:xfrm>
                    <a:off x="1152573" y="3509491"/>
                    <a:ext cx="11236" cy="7127"/>
                  </a:xfrm>
                  <a:custGeom>
                    <a:avLst/>
                    <a:gdLst/>
                    <a:ahLst/>
                    <a:cxnLst/>
                    <a:rect l="l" t="t" r="r" b="b"/>
                    <a:pathLst>
                      <a:path w="350" h="222" extrusionOk="0">
                        <a:moveTo>
                          <a:pt x="1" y="0"/>
                        </a:moveTo>
                        <a:cubicBezTo>
                          <a:pt x="64" y="63"/>
                          <a:pt x="127" y="127"/>
                          <a:pt x="159" y="222"/>
                        </a:cubicBezTo>
                        <a:cubicBezTo>
                          <a:pt x="222" y="190"/>
                          <a:pt x="317" y="158"/>
                          <a:pt x="349" y="127"/>
                        </a:cubicBezTo>
                        <a:cubicBezTo>
                          <a:pt x="286" y="63"/>
                          <a:pt x="191" y="0"/>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6" name="Google Shape;363;p2"/>
                  <p:cNvSpPr/>
                  <p:nvPr/>
                </p:nvSpPr>
                <p:spPr>
                  <a:xfrm>
                    <a:off x="1136329" y="3509491"/>
                    <a:ext cx="32" cy="7127"/>
                  </a:xfrm>
                  <a:custGeom>
                    <a:avLst/>
                    <a:gdLst/>
                    <a:ahLst/>
                    <a:cxnLst/>
                    <a:rect l="l" t="t" r="r" b="b"/>
                    <a:pathLst>
                      <a:path w="1" h="222" extrusionOk="0">
                        <a:moveTo>
                          <a:pt x="0" y="0"/>
                        </a:moveTo>
                        <a:lnTo>
                          <a:pt x="0" y="0"/>
                        </a:lnTo>
                        <a:lnTo>
                          <a:pt x="0" y="222"/>
                        </a:lnTo>
                        <a:lnTo>
                          <a:pt x="0" y="222"/>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7" name="Google Shape;364;p2"/>
                  <p:cNvSpPr/>
                  <p:nvPr/>
                </p:nvSpPr>
                <p:spPr>
                  <a:xfrm>
                    <a:off x="1136329" y="3509491"/>
                    <a:ext cx="32" cy="7127"/>
                  </a:xfrm>
                  <a:custGeom>
                    <a:avLst/>
                    <a:gdLst/>
                    <a:ahLst/>
                    <a:cxnLst/>
                    <a:rect l="l" t="t" r="r" b="b"/>
                    <a:pathLst>
                      <a:path w="1" h="222" extrusionOk="0">
                        <a:moveTo>
                          <a:pt x="0" y="0"/>
                        </a:moveTo>
                        <a:lnTo>
                          <a:pt x="0" y="0"/>
                        </a:lnTo>
                        <a:lnTo>
                          <a:pt x="0" y="222"/>
                        </a:lnTo>
                        <a:lnTo>
                          <a:pt x="0" y="22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8" name="Google Shape;365;p2"/>
                  <p:cNvSpPr/>
                  <p:nvPr/>
                </p:nvSpPr>
                <p:spPr>
                  <a:xfrm>
                    <a:off x="1136329" y="3509491"/>
                    <a:ext cx="21380" cy="7127"/>
                  </a:xfrm>
                  <a:custGeom>
                    <a:avLst/>
                    <a:gdLst/>
                    <a:ahLst/>
                    <a:cxnLst/>
                    <a:rect l="l" t="t" r="r" b="b"/>
                    <a:pathLst>
                      <a:path w="666" h="222" extrusionOk="0">
                        <a:moveTo>
                          <a:pt x="0" y="0"/>
                        </a:moveTo>
                        <a:lnTo>
                          <a:pt x="0" y="222"/>
                        </a:lnTo>
                        <a:lnTo>
                          <a:pt x="665" y="222"/>
                        </a:lnTo>
                        <a:cubicBezTo>
                          <a:pt x="633" y="127"/>
                          <a:pt x="570" y="63"/>
                          <a:pt x="507"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29" name="Google Shape;366;p2"/>
                  <p:cNvSpPr/>
                  <p:nvPr/>
                </p:nvSpPr>
                <p:spPr>
                  <a:xfrm>
                    <a:off x="1135302" y="3483038"/>
                    <a:ext cx="31557" cy="44783"/>
                  </a:xfrm>
                  <a:custGeom>
                    <a:avLst/>
                    <a:gdLst/>
                    <a:ahLst/>
                    <a:cxnLst/>
                    <a:rect l="l" t="t" r="r" b="b"/>
                    <a:pathLst>
                      <a:path w="983" h="1395" extrusionOk="0">
                        <a:moveTo>
                          <a:pt x="0" y="1"/>
                        </a:moveTo>
                        <a:lnTo>
                          <a:pt x="0" y="412"/>
                        </a:lnTo>
                        <a:lnTo>
                          <a:pt x="0" y="634"/>
                        </a:lnTo>
                        <a:lnTo>
                          <a:pt x="0" y="666"/>
                        </a:lnTo>
                        <a:lnTo>
                          <a:pt x="0" y="824"/>
                        </a:lnTo>
                        <a:lnTo>
                          <a:pt x="0" y="1046"/>
                        </a:lnTo>
                        <a:lnTo>
                          <a:pt x="0" y="1394"/>
                        </a:lnTo>
                        <a:lnTo>
                          <a:pt x="729" y="1394"/>
                        </a:lnTo>
                        <a:cubicBezTo>
                          <a:pt x="729" y="1394"/>
                          <a:pt x="760" y="1362"/>
                          <a:pt x="792" y="1362"/>
                        </a:cubicBezTo>
                        <a:cubicBezTo>
                          <a:pt x="792" y="1362"/>
                          <a:pt x="824" y="1331"/>
                          <a:pt x="824" y="1331"/>
                        </a:cubicBezTo>
                        <a:cubicBezTo>
                          <a:pt x="855" y="1331"/>
                          <a:pt x="855" y="1331"/>
                          <a:pt x="887" y="1299"/>
                        </a:cubicBezTo>
                        <a:cubicBezTo>
                          <a:pt x="887" y="1299"/>
                          <a:pt x="919" y="1267"/>
                          <a:pt x="919" y="1267"/>
                        </a:cubicBezTo>
                        <a:cubicBezTo>
                          <a:pt x="919" y="1236"/>
                          <a:pt x="950" y="1236"/>
                          <a:pt x="950" y="1236"/>
                        </a:cubicBezTo>
                        <a:cubicBezTo>
                          <a:pt x="982" y="1204"/>
                          <a:pt x="982" y="1172"/>
                          <a:pt x="982" y="1141"/>
                        </a:cubicBezTo>
                        <a:lnTo>
                          <a:pt x="982" y="1109"/>
                        </a:lnTo>
                        <a:cubicBezTo>
                          <a:pt x="982" y="1077"/>
                          <a:pt x="982" y="1046"/>
                          <a:pt x="950" y="1014"/>
                        </a:cubicBezTo>
                        <a:cubicBezTo>
                          <a:pt x="950" y="1014"/>
                          <a:pt x="919" y="982"/>
                          <a:pt x="919" y="951"/>
                        </a:cubicBezTo>
                        <a:lnTo>
                          <a:pt x="887" y="951"/>
                        </a:lnTo>
                        <a:cubicBezTo>
                          <a:pt x="887" y="919"/>
                          <a:pt x="887" y="919"/>
                          <a:pt x="919" y="887"/>
                        </a:cubicBezTo>
                        <a:cubicBezTo>
                          <a:pt x="950" y="887"/>
                          <a:pt x="950" y="887"/>
                          <a:pt x="950" y="856"/>
                        </a:cubicBezTo>
                        <a:cubicBezTo>
                          <a:pt x="982" y="824"/>
                          <a:pt x="982" y="792"/>
                          <a:pt x="982" y="729"/>
                        </a:cubicBezTo>
                        <a:cubicBezTo>
                          <a:pt x="982" y="697"/>
                          <a:pt x="982" y="666"/>
                          <a:pt x="950" y="634"/>
                        </a:cubicBezTo>
                        <a:cubicBezTo>
                          <a:pt x="950" y="602"/>
                          <a:pt x="919" y="571"/>
                          <a:pt x="919" y="571"/>
                        </a:cubicBezTo>
                        <a:cubicBezTo>
                          <a:pt x="919" y="571"/>
                          <a:pt x="887" y="539"/>
                          <a:pt x="887" y="539"/>
                        </a:cubicBezTo>
                        <a:cubicBezTo>
                          <a:pt x="887" y="507"/>
                          <a:pt x="919" y="507"/>
                          <a:pt x="919" y="507"/>
                        </a:cubicBezTo>
                        <a:cubicBezTo>
                          <a:pt x="919" y="476"/>
                          <a:pt x="950" y="476"/>
                          <a:pt x="950" y="444"/>
                        </a:cubicBezTo>
                        <a:cubicBezTo>
                          <a:pt x="982" y="412"/>
                          <a:pt x="982" y="381"/>
                          <a:pt x="982" y="349"/>
                        </a:cubicBezTo>
                        <a:cubicBezTo>
                          <a:pt x="982" y="349"/>
                          <a:pt x="982" y="317"/>
                          <a:pt x="982" y="317"/>
                        </a:cubicBezTo>
                        <a:cubicBezTo>
                          <a:pt x="982" y="159"/>
                          <a:pt x="824" y="1"/>
                          <a:pt x="60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0" name="Google Shape;367;p2"/>
                  <p:cNvSpPr/>
                  <p:nvPr/>
                </p:nvSpPr>
                <p:spPr>
                  <a:xfrm>
                    <a:off x="1137324" y="3254308"/>
                    <a:ext cx="5136" cy="48828"/>
                  </a:xfrm>
                  <a:custGeom>
                    <a:avLst/>
                    <a:gdLst/>
                    <a:ahLst/>
                    <a:cxnLst/>
                    <a:rect l="l" t="t" r="r" b="b"/>
                    <a:pathLst>
                      <a:path w="160" h="1521" extrusionOk="0">
                        <a:moveTo>
                          <a:pt x="32" y="0"/>
                        </a:moveTo>
                        <a:lnTo>
                          <a:pt x="1" y="1520"/>
                        </a:lnTo>
                        <a:cubicBezTo>
                          <a:pt x="96" y="1520"/>
                          <a:pt x="159" y="1457"/>
                          <a:pt x="159" y="1394"/>
                        </a:cubicBezTo>
                        <a:lnTo>
                          <a:pt x="159" y="127"/>
                        </a:lnTo>
                        <a:cubicBezTo>
                          <a:pt x="159" y="32"/>
                          <a:pt x="96"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1" name="Google Shape;368;p2"/>
                  <p:cNvSpPr/>
                  <p:nvPr/>
                </p:nvSpPr>
                <p:spPr>
                  <a:xfrm>
                    <a:off x="1169876" y="3267117"/>
                    <a:ext cx="27480" cy="44526"/>
                  </a:xfrm>
                  <a:custGeom>
                    <a:avLst/>
                    <a:gdLst/>
                    <a:ahLst/>
                    <a:cxnLst/>
                    <a:rect l="l" t="t" r="r" b="b"/>
                    <a:pathLst>
                      <a:path w="856" h="1387" extrusionOk="0">
                        <a:moveTo>
                          <a:pt x="704" y="0"/>
                        </a:moveTo>
                        <a:cubicBezTo>
                          <a:pt x="650" y="0"/>
                          <a:pt x="593" y="30"/>
                          <a:pt x="570" y="76"/>
                        </a:cubicBezTo>
                        <a:lnTo>
                          <a:pt x="32" y="1216"/>
                        </a:lnTo>
                        <a:cubicBezTo>
                          <a:pt x="0" y="1280"/>
                          <a:pt x="32" y="1343"/>
                          <a:pt x="95" y="1375"/>
                        </a:cubicBezTo>
                        <a:cubicBezTo>
                          <a:pt x="112" y="1383"/>
                          <a:pt x="131" y="1387"/>
                          <a:pt x="151" y="1387"/>
                        </a:cubicBezTo>
                        <a:cubicBezTo>
                          <a:pt x="205" y="1387"/>
                          <a:pt x="262" y="1358"/>
                          <a:pt x="285" y="1311"/>
                        </a:cubicBezTo>
                        <a:lnTo>
                          <a:pt x="823" y="171"/>
                        </a:lnTo>
                        <a:cubicBezTo>
                          <a:pt x="855" y="108"/>
                          <a:pt x="823" y="44"/>
                          <a:pt x="760" y="13"/>
                        </a:cubicBezTo>
                        <a:cubicBezTo>
                          <a:pt x="743" y="4"/>
                          <a:pt x="724" y="0"/>
                          <a:pt x="70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2" name="Google Shape;369;p2"/>
                  <p:cNvSpPr/>
                  <p:nvPr/>
                </p:nvSpPr>
                <p:spPr>
                  <a:xfrm>
                    <a:off x="1200373" y="3301402"/>
                    <a:ext cx="40674" cy="34767"/>
                  </a:xfrm>
                  <a:custGeom>
                    <a:avLst/>
                    <a:gdLst/>
                    <a:ahLst/>
                    <a:cxnLst/>
                    <a:rect l="l" t="t" r="r" b="b"/>
                    <a:pathLst>
                      <a:path w="1267" h="1083" extrusionOk="0">
                        <a:moveTo>
                          <a:pt x="1124" y="1"/>
                        </a:moveTo>
                        <a:cubicBezTo>
                          <a:pt x="1098" y="1"/>
                          <a:pt x="1071" y="8"/>
                          <a:pt x="1045" y="22"/>
                        </a:cubicBezTo>
                        <a:lnTo>
                          <a:pt x="64" y="845"/>
                        </a:lnTo>
                        <a:cubicBezTo>
                          <a:pt x="0" y="877"/>
                          <a:pt x="0" y="972"/>
                          <a:pt x="64" y="1035"/>
                        </a:cubicBezTo>
                        <a:cubicBezTo>
                          <a:pt x="79" y="1067"/>
                          <a:pt x="111" y="1082"/>
                          <a:pt x="147" y="1082"/>
                        </a:cubicBezTo>
                        <a:cubicBezTo>
                          <a:pt x="182" y="1082"/>
                          <a:pt x="222" y="1067"/>
                          <a:pt x="254" y="1035"/>
                        </a:cubicBezTo>
                        <a:lnTo>
                          <a:pt x="1204" y="243"/>
                        </a:lnTo>
                        <a:cubicBezTo>
                          <a:pt x="1267" y="180"/>
                          <a:pt x="1267" y="117"/>
                          <a:pt x="1235" y="53"/>
                        </a:cubicBezTo>
                        <a:cubicBezTo>
                          <a:pt x="1198" y="16"/>
                          <a:pt x="1161" y="1"/>
                          <a:pt x="112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3" name="Google Shape;370;p2"/>
                  <p:cNvSpPr/>
                  <p:nvPr/>
                </p:nvSpPr>
                <p:spPr>
                  <a:xfrm>
                    <a:off x="1217645" y="3351611"/>
                    <a:ext cx="48828" cy="18876"/>
                  </a:xfrm>
                  <a:custGeom>
                    <a:avLst/>
                    <a:gdLst/>
                    <a:ahLst/>
                    <a:cxnLst/>
                    <a:rect l="l" t="t" r="r" b="b"/>
                    <a:pathLst>
                      <a:path w="1521" h="588" extrusionOk="0">
                        <a:moveTo>
                          <a:pt x="1368" y="1"/>
                        </a:moveTo>
                        <a:cubicBezTo>
                          <a:pt x="1355" y="1"/>
                          <a:pt x="1342" y="4"/>
                          <a:pt x="1331" y="9"/>
                        </a:cubicBezTo>
                        <a:lnTo>
                          <a:pt x="96"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4" name="Google Shape;371;p2"/>
                  <p:cNvSpPr/>
                  <p:nvPr/>
                </p:nvSpPr>
                <p:spPr>
                  <a:xfrm>
                    <a:off x="1218672" y="3400439"/>
                    <a:ext cx="48828" cy="15538"/>
                  </a:xfrm>
                  <a:custGeom>
                    <a:avLst/>
                    <a:gdLst/>
                    <a:ahLst/>
                    <a:cxnLst/>
                    <a:rect l="l" t="t" r="r" b="b"/>
                    <a:pathLst>
                      <a:path w="1521" h="484" extrusionOk="0">
                        <a:moveTo>
                          <a:pt x="124" y="0"/>
                        </a:moveTo>
                        <a:cubicBezTo>
                          <a:pt x="73" y="0"/>
                          <a:pt x="26" y="52"/>
                          <a:pt x="0" y="103"/>
                        </a:cubicBezTo>
                        <a:cubicBezTo>
                          <a:pt x="0" y="167"/>
                          <a:pt x="32" y="262"/>
                          <a:pt x="127" y="262"/>
                        </a:cubicBezTo>
                        <a:lnTo>
                          <a:pt x="1362" y="483"/>
                        </a:lnTo>
                        <a:cubicBezTo>
                          <a:pt x="1425" y="483"/>
                          <a:pt x="1520" y="452"/>
                          <a:pt x="1520" y="388"/>
                        </a:cubicBezTo>
                        <a:cubicBezTo>
                          <a:pt x="1520" y="325"/>
                          <a:pt x="1489" y="230"/>
                          <a:pt x="1425" y="230"/>
                        </a:cubicBezTo>
                        <a:lnTo>
                          <a:pt x="159" y="8"/>
                        </a:lnTo>
                        <a:cubicBezTo>
                          <a:pt x="147" y="3"/>
                          <a:pt x="135" y="0"/>
                          <a:pt x="12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5" name="Google Shape;372;p2"/>
                  <p:cNvSpPr/>
                  <p:nvPr/>
                </p:nvSpPr>
                <p:spPr>
                  <a:xfrm>
                    <a:off x="1202396" y="3435623"/>
                    <a:ext cx="39679" cy="29534"/>
                  </a:xfrm>
                  <a:custGeom>
                    <a:avLst/>
                    <a:gdLst/>
                    <a:ahLst/>
                    <a:cxnLst/>
                    <a:rect l="l" t="t" r="r" b="b"/>
                    <a:pathLst>
                      <a:path w="1236" h="920" extrusionOk="0">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6" name="Google Shape;373;p2"/>
                  <p:cNvSpPr/>
                  <p:nvPr/>
                </p:nvSpPr>
                <p:spPr>
                  <a:xfrm>
                    <a:off x="1180020" y="3460246"/>
                    <a:ext cx="23435" cy="31717"/>
                  </a:xfrm>
                  <a:custGeom>
                    <a:avLst/>
                    <a:gdLst/>
                    <a:ahLst/>
                    <a:cxnLst/>
                    <a:rect l="l" t="t" r="r" b="b"/>
                    <a:pathLst>
                      <a:path w="730" h="988" extrusionOk="0">
                        <a:moveTo>
                          <a:pt x="151" y="1"/>
                        </a:moveTo>
                        <a:cubicBezTo>
                          <a:pt x="133" y="1"/>
                          <a:pt x="114" y="5"/>
                          <a:pt x="96" y="14"/>
                        </a:cubicBezTo>
                        <a:cubicBezTo>
                          <a:pt x="32" y="46"/>
                          <a:pt x="1" y="141"/>
                          <a:pt x="32" y="172"/>
                        </a:cubicBezTo>
                        <a:lnTo>
                          <a:pt x="476" y="964"/>
                        </a:lnTo>
                        <a:cubicBezTo>
                          <a:pt x="492" y="980"/>
                          <a:pt x="515" y="988"/>
                          <a:pt x="543" y="988"/>
                        </a:cubicBezTo>
                        <a:cubicBezTo>
                          <a:pt x="571" y="988"/>
                          <a:pt x="603" y="980"/>
                          <a:pt x="634" y="964"/>
                        </a:cubicBezTo>
                        <a:cubicBezTo>
                          <a:pt x="698" y="932"/>
                          <a:pt x="729" y="869"/>
                          <a:pt x="698" y="837"/>
                        </a:cubicBezTo>
                        <a:lnTo>
                          <a:pt x="254" y="46"/>
                        </a:lnTo>
                        <a:cubicBezTo>
                          <a:pt x="232" y="23"/>
                          <a:pt x="194" y="1"/>
                          <a:pt x="15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grpSp>
      <p:sp>
        <p:nvSpPr>
          <p:cNvPr id="1048837" name="Google Shape;374;p2" descr="Logo energie solaire images vectorielles, Logo energie solaire vecteurs  libres de droits | Depositphoto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8" name="Google Shape;375;p2" descr="Logo energie solaire images vectorielles, Logo energie solaire vecteurs  libres de droits | Depositphoto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39" name="Google Shape;376;p2" descr="Logo energie solaire images vectorielles, Logo energie solaire vecteurs  libres de droits | Depositphoto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40" name="Google Shape;377;p2" descr="Logo energie solaire images vectorielles, Logo energie solaire vecteurs  libres de droits | Depositphoto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3" name="Google Shape;378;p2"/>
          <p:cNvGrpSpPr/>
          <p:nvPr/>
        </p:nvGrpSpPr>
        <p:grpSpPr>
          <a:xfrm>
            <a:off x="2922639" y="906218"/>
            <a:ext cx="1568679" cy="1957296"/>
            <a:chOff x="2922639" y="906218"/>
            <a:chExt cx="1568679" cy="1957296"/>
          </a:xfrm>
        </p:grpSpPr>
        <p:grpSp>
          <p:nvGrpSpPr>
            <p:cNvPr id="64" name="Google Shape;379;p2"/>
            <p:cNvGrpSpPr/>
            <p:nvPr/>
          </p:nvGrpSpPr>
          <p:grpSpPr>
            <a:xfrm>
              <a:off x="2922639" y="906218"/>
              <a:ext cx="1333200" cy="1716857"/>
              <a:chOff x="2922639" y="906218"/>
              <a:chExt cx="1333200" cy="1716857"/>
            </a:xfrm>
          </p:grpSpPr>
          <p:grpSp>
            <p:nvGrpSpPr>
              <p:cNvPr id="65" name="Google Shape;380;p2"/>
              <p:cNvGrpSpPr/>
              <p:nvPr/>
            </p:nvGrpSpPr>
            <p:grpSpPr>
              <a:xfrm>
                <a:off x="2922639" y="906218"/>
                <a:ext cx="1333200" cy="1716857"/>
                <a:chOff x="2922639" y="906218"/>
                <a:chExt cx="1333200" cy="1716857"/>
              </a:xfrm>
            </p:grpSpPr>
            <p:grpSp>
              <p:nvGrpSpPr>
                <p:cNvPr id="66" name="Google Shape;381;p2"/>
                <p:cNvGrpSpPr/>
                <p:nvPr/>
              </p:nvGrpSpPr>
              <p:grpSpPr>
                <a:xfrm>
                  <a:off x="3345172" y="1319113"/>
                  <a:ext cx="485393" cy="316253"/>
                  <a:chOff x="3231723" y="1387034"/>
                  <a:chExt cx="712034" cy="558948"/>
                </a:xfrm>
              </p:grpSpPr>
              <p:sp>
                <p:nvSpPr>
                  <p:cNvPr id="1048841" name="Google Shape;382;p2"/>
                  <p:cNvSpPr/>
                  <p:nvPr/>
                </p:nvSpPr>
                <p:spPr>
                  <a:xfrm>
                    <a:off x="3892368" y="1669005"/>
                    <a:ext cx="51389" cy="4070"/>
                  </a:xfrm>
                  <a:custGeom>
                    <a:avLst/>
                    <a:gdLst/>
                    <a:ahLst/>
                    <a:cxnLst/>
                    <a:rect l="l" t="t" r="r" b="b"/>
                    <a:pathLst>
                      <a:path w="1616" h="128" extrusionOk="0">
                        <a:moveTo>
                          <a:pt x="0" y="0"/>
                        </a:moveTo>
                        <a:cubicBezTo>
                          <a:pt x="0" y="64"/>
                          <a:pt x="63" y="127"/>
                          <a:pt x="127" y="127"/>
                        </a:cubicBezTo>
                        <a:lnTo>
                          <a:pt x="1488" y="127"/>
                        </a:lnTo>
                        <a:cubicBezTo>
                          <a:pt x="1552" y="127"/>
                          <a:pt x="1615" y="64"/>
                          <a:pt x="1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42" name="Google Shape;383;p2"/>
                  <p:cNvSpPr/>
                  <p:nvPr/>
                </p:nvSpPr>
                <p:spPr>
                  <a:xfrm>
                    <a:off x="3231723" y="1669005"/>
                    <a:ext cx="50371" cy="4070"/>
                  </a:xfrm>
                  <a:custGeom>
                    <a:avLst/>
                    <a:gdLst/>
                    <a:ahLst/>
                    <a:cxnLst/>
                    <a:rect l="l" t="t" r="r" b="b"/>
                    <a:pathLst>
                      <a:path w="1584" h="128" extrusionOk="0">
                        <a:moveTo>
                          <a:pt x="0" y="0"/>
                        </a:moveTo>
                        <a:cubicBezTo>
                          <a:pt x="0" y="64"/>
                          <a:pt x="32" y="127"/>
                          <a:pt x="127" y="127"/>
                        </a:cubicBezTo>
                        <a:lnTo>
                          <a:pt x="1457" y="127"/>
                        </a:lnTo>
                        <a:cubicBezTo>
                          <a:pt x="1520" y="127"/>
                          <a:pt x="1584" y="64"/>
                          <a:pt x="15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43" name="Google Shape;384;p2"/>
                  <p:cNvSpPr/>
                  <p:nvPr/>
                </p:nvSpPr>
                <p:spPr>
                  <a:xfrm>
                    <a:off x="3548928" y="1387034"/>
                    <a:ext cx="50403" cy="4039"/>
                  </a:xfrm>
                  <a:custGeom>
                    <a:avLst/>
                    <a:gdLst/>
                    <a:ahLst/>
                    <a:cxnLst/>
                    <a:rect l="l" t="t" r="r" b="b"/>
                    <a:pathLst>
                      <a:path w="1585" h="127" extrusionOk="0">
                        <a:moveTo>
                          <a:pt x="1" y="0"/>
                        </a:moveTo>
                        <a:cubicBezTo>
                          <a:pt x="1" y="63"/>
                          <a:pt x="64" y="127"/>
                          <a:pt x="128" y="127"/>
                        </a:cubicBezTo>
                        <a:lnTo>
                          <a:pt x="1458" y="127"/>
                        </a:lnTo>
                        <a:cubicBezTo>
                          <a:pt x="1521" y="127"/>
                          <a:pt x="1584" y="63"/>
                          <a:pt x="158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44" name="Google Shape;385;p2"/>
                  <p:cNvSpPr/>
                  <p:nvPr/>
                </p:nvSpPr>
                <p:spPr>
                  <a:xfrm>
                    <a:off x="3548928" y="1941912"/>
                    <a:ext cx="50403" cy="4070"/>
                  </a:xfrm>
                  <a:custGeom>
                    <a:avLst/>
                    <a:gdLst/>
                    <a:ahLst/>
                    <a:cxnLst/>
                    <a:rect l="l" t="t" r="r" b="b"/>
                    <a:pathLst>
                      <a:path w="1585" h="128" extrusionOk="0">
                        <a:moveTo>
                          <a:pt x="1" y="1"/>
                        </a:moveTo>
                        <a:cubicBezTo>
                          <a:pt x="1" y="96"/>
                          <a:pt x="64" y="127"/>
                          <a:pt x="128" y="127"/>
                        </a:cubicBezTo>
                        <a:lnTo>
                          <a:pt x="1458" y="127"/>
                        </a:lnTo>
                        <a:cubicBezTo>
                          <a:pt x="1521" y="127"/>
                          <a:pt x="1584" y="96"/>
                          <a:pt x="15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845" name="Google Shape;386;p2"/>
                <p:cNvSpPr/>
                <p:nvPr/>
              </p:nvSpPr>
              <p:spPr>
                <a:xfrm>
                  <a:off x="3424050" y="906218"/>
                  <a:ext cx="330370" cy="298984"/>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rPr>
                    <a:t>3</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sp>
              <p:nvSpPr>
                <p:cNvPr id="1048846" name="Google Shape;387;p2"/>
                <p:cNvSpPr txBox="1"/>
                <p:nvPr/>
              </p:nvSpPr>
              <p:spPr>
                <a:xfrm>
                  <a:off x="2922639" y="2056375"/>
                  <a:ext cx="1333200" cy="56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latin typeface="Fira Sans" panose="020B0503050000020004"/>
                      <a:ea typeface="Fira Sans" panose="020B0503050000020004"/>
                      <a:cs typeface="Fira Sans" panose="020B0503050000020004"/>
                      <a:sym typeface="Fira Sans" panose="020B0503050000020004"/>
                    </a:rPr>
                    <a:t>Algorithmes intelligents pour les robots</a:t>
                  </a:r>
                  <a:endParaRP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pic>
            <p:nvPicPr>
              <p:cNvPr id="2097154" name="Google Shape;388;p2" descr="exp.png"/>
              <p:cNvPicPr preferRelativeResize="0"/>
              <p:nvPr/>
            </p:nvPicPr>
            <p:blipFill rotWithShape="1">
              <a:blip r:embed="rId1"/>
              <a:srcRect/>
              <a:stretch>
                <a:fillRect/>
              </a:stretch>
            </p:blipFill>
            <p:spPr>
              <a:xfrm>
                <a:off x="3211109" y="1324216"/>
                <a:ext cx="675091" cy="643545"/>
              </a:xfrm>
              <a:prstGeom prst="rect">
                <a:avLst/>
              </a:prstGeom>
              <a:noFill/>
              <a:ln>
                <a:noFill/>
              </a:ln>
            </p:spPr>
          </p:pic>
        </p:grpSp>
        <p:cxnSp>
          <p:nvCxnSpPr>
            <p:cNvPr id="3145728" name="Google Shape;389;p2"/>
            <p:cNvCxnSpPr/>
            <p:nvPr/>
          </p:nvCxnSpPr>
          <p:spPr>
            <a:xfrm flipH="1">
              <a:off x="4487779" y="2420471"/>
              <a:ext cx="3539" cy="443043"/>
            </a:xfrm>
            <a:prstGeom prst="straightConnector1">
              <a:avLst/>
            </a:prstGeom>
            <a:noFill/>
            <a:ln w="9525" cap="flat" cmpd="sng">
              <a:solidFill>
                <a:srgbClr val="2B467C"/>
              </a:solidFill>
              <a:prstDash val="solid"/>
              <a:round/>
              <a:headEnd type="none" w="sm" len="sm"/>
              <a:tailEnd type="stealth" w="med" len="med"/>
            </a:ln>
          </p:spPr>
        </p:cxnSp>
      </p:grpSp>
      <p:grpSp>
        <p:nvGrpSpPr>
          <p:cNvPr id="67" name="Google Shape;390;p2"/>
          <p:cNvGrpSpPr/>
          <p:nvPr/>
        </p:nvGrpSpPr>
        <p:grpSpPr>
          <a:xfrm>
            <a:off x="1113878" y="2490538"/>
            <a:ext cx="1569164" cy="2398437"/>
            <a:chOff x="1113878" y="2490538"/>
            <a:chExt cx="1569164" cy="2398437"/>
          </a:xfrm>
        </p:grpSpPr>
        <p:grpSp>
          <p:nvGrpSpPr>
            <p:cNvPr id="68" name="Google Shape;391;p2"/>
            <p:cNvGrpSpPr/>
            <p:nvPr/>
          </p:nvGrpSpPr>
          <p:grpSpPr>
            <a:xfrm>
              <a:off x="1113878" y="3020441"/>
              <a:ext cx="1478100" cy="1868534"/>
              <a:chOff x="1113878" y="3020441"/>
              <a:chExt cx="1478100" cy="1868534"/>
            </a:xfrm>
          </p:grpSpPr>
          <p:sp>
            <p:nvSpPr>
              <p:cNvPr id="1048847" name="Google Shape;396;p2"/>
              <p:cNvSpPr/>
              <p:nvPr/>
            </p:nvSpPr>
            <p:spPr>
              <a:xfrm>
                <a:off x="1631452" y="3020441"/>
                <a:ext cx="330370" cy="298856"/>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rPr>
                  <a:t>2</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sp>
            <p:nvSpPr>
              <p:cNvPr id="1048848" name="Google Shape;397;p2"/>
              <p:cNvSpPr txBox="1"/>
              <p:nvPr/>
            </p:nvSpPr>
            <p:spPr>
              <a:xfrm>
                <a:off x="1113878" y="4322275"/>
                <a:ext cx="14781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solidFill>
                      <a:schemeClr val="dk1"/>
                    </a:solidFill>
                    <a:latin typeface="Fira Sans" panose="020B0503050000020004"/>
                    <a:ea typeface="Fira Sans" panose="020B0503050000020004"/>
                    <a:cs typeface="Fira Sans" panose="020B0503050000020004"/>
                    <a:sym typeface="Fira Sans" panose="020B0503050000020004"/>
                  </a:rPr>
                  <a:t>Les robots autonomes</a:t>
                </a:r>
                <a:endParaRP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a:p>
                <a:pPr marL="0" marR="0" lvl="0" indent="0" algn="ctr" rtl="0">
                  <a:lnSpc>
                    <a:spcPct val="100000"/>
                  </a:lnSpc>
                  <a:spcBef>
                    <a:spcPts val="0"/>
                  </a:spcBef>
                  <a:spcAft>
                    <a:spcPts val="0"/>
                  </a:spcAft>
                  <a:buClr>
                    <a:srgbClr val="000000"/>
                  </a:buClr>
                  <a:buSzPts val="1100"/>
                  <a:buFont typeface="Arial" panose="020B0604020202020204"/>
                  <a:buNone/>
                </a:pPr>
                <a:endParaRPr sz="11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a:p>
                <a:pPr marL="0" marR="0" lvl="0" indent="0" algn="ctr" rtl="0">
                  <a:lnSpc>
                    <a:spcPct val="100000"/>
                  </a:lnSpc>
                  <a:spcBef>
                    <a:spcPts val="0"/>
                  </a:spcBef>
                  <a:spcAft>
                    <a:spcPts val="0"/>
                  </a:spcAft>
                  <a:buClr>
                    <a:srgbClr val="000000"/>
                  </a:buClr>
                  <a:buSzPts val="1100"/>
                  <a:buFont typeface="Arial" panose="020B0604020202020204"/>
                  <a:buNone/>
                </a:pPr>
                <a:endParaRPr sz="11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cxnSp>
          <p:nvCxnSpPr>
            <p:cNvPr id="3145729" name="Google Shape;398;p2"/>
            <p:cNvCxnSpPr/>
            <p:nvPr/>
          </p:nvCxnSpPr>
          <p:spPr>
            <a:xfrm rot="10800000">
              <a:off x="2671012" y="2490538"/>
              <a:ext cx="12030" cy="469230"/>
            </a:xfrm>
            <a:prstGeom prst="straightConnector1">
              <a:avLst/>
            </a:prstGeom>
            <a:noFill/>
            <a:ln w="9525" cap="flat" cmpd="sng">
              <a:solidFill>
                <a:srgbClr val="2B467C"/>
              </a:solidFill>
              <a:prstDash val="solid"/>
              <a:round/>
              <a:headEnd type="none" w="sm" len="sm"/>
              <a:tailEnd type="stealth" w="med" len="med"/>
            </a:ln>
          </p:spPr>
        </p:cxnSp>
      </p:grpSp>
      <p:grpSp>
        <p:nvGrpSpPr>
          <p:cNvPr id="69" name="Google Shape;399;p2"/>
          <p:cNvGrpSpPr/>
          <p:nvPr/>
        </p:nvGrpSpPr>
        <p:grpSpPr>
          <a:xfrm>
            <a:off x="6567853" y="906600"/>
            <a:ext cx="1585547" cy="2037125"/>
            <a:chOff x="6567853" y="906600"/>
            <a:chExt cx="1585547" cy="2037125"/>
          </a:xfrm>
        </p:grpSpPr>
        <p:grpSp>
          <p:nvGrpSpPr>
            <p:cNvPr id="70" name="Google Shape;400;p2"/>
            <p:cNvGrpSpPr/>
            <p:nvPr/>
          </p:nvGrpSpPr>
          <p:grpSpPr>
            <a:xfrm>
              <a:off x="6567853" y="906600"/>
              <a:ext cx="1556239" cy="1698881"/>
              <a:chOff x="6567853" y="906600"/>
              <a:chExt cx="1556239" cy="1698881"/>
            </a:xfrm>
          </p:grpSpPr>
          <p:grpSp>
            <p:nvGrpSpPr>
              <p:cNvPr id="71" name="Google Shape;401;p2"/>
              <p:cNvGrpSpPr/>
              <p:nvPr/>
            </p:nvGrpSpPr>
            <p:grpSpPr>
              <a:xfrm>
                <a:off x="6567853" y="906600"/>
                <a:ext cx="1556239" cy="1698881"/>
                <a:chOff x="6567853" y="906600"/>
                <a:chExt cx="1556239" cy="1698881"/>
              </a:xfrm>
            </p:grpSpPr>
            <p:sp>
              <p:nvSpPr>
                <p:cNvPr id="1048849" name="Google Shape;402;p2"/>
                <p:cNvSpPr/>
                <p:nvPr/>
              </p:nvSpPr>
              <p:spPr>
                <a:xfrm>
                  <a:off x="7120037" y="906600"/>
                  <a:ext cx="329353" cy="298856"/>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rPr>
                    <a:t>5</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sp>
              <p:nvSpPr>
                <p:cNvPr id="1048850" name="Google Shape;403;p2"/>
                <p:cNvSpPr txBox="1"/>
                <p:nvPr/>
              </p:nvSpPr>
              <p:spPr>
                <a:xfrm>
                  <a:off x="6567853" y="2038781"/>
                  <a:ext cx="1556239" cy="566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altLang="en-US"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tude</a:t>
                  </a:r>
                  <a:r>
                    <a:rPr 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 et implémentation d’algorithmes intelligents</a:t>
                  </a:r>
                  <a:endParaRPr 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pic>
            <p:nvPicPr>
              <p:cNvPr id="2097155" name="Google Shape;404;p2" descr="cc.png"/>
              <p:cNvPicPr preferRelativeResize="0"/>
              <p:nvPr/>
            </p:nvPicPr>
            <p:blipFill rotWithShape="1">
              <a:blip r:embed="rId2"/>
              <a:srcRect/>
              <a:stretch>
                <a:fillRect/>
              </a:stretch>
            </p:blipFill>
            <p:spPr>
              <a:xfrm>
                <a:off x="6994992" y="1249680"/>
                <a:ext cx="682158" cy="682158"/>
              </a:xfrm>
              <a:prstGeom prst="rect">
                <a:avLst/>
              </a:prstGeom>
              <a:noFill/>
              <a:ln>
                <a:noFill/>
              </a:ln>
            </p:spPr>
          </p:pic>
        </p:grpSp>
        <p:cxnSp>
          <p:nvCxnSpPr>
            <p:cNvPr id="3145730" name="Google Shape;405;p2"/>
            <p:cNvCxnSpPr/>
            <p:nvPr/>
          </p:nvCxnSpPr>
          <p:spPr>
            <a:xfrm>
              <a:off x="8153400" y="2498556"/>
              <a:ext cx="0" cy="445169"/>
            </a:xfrm>
            <a:prstGeom prst="straightConnector1">
              <a:avLst/>
            </a:prstGeom>
            <a:noFill/>
            <a:ln w="9525" cap="flat" cmpd="sng">
              <a:solidFill>
                <a:srgbClr val="2B467C"/>
              </a:solidFill>
              <a:prstDash val="solid"/>
              <a:round/>
              <a:headEnd type="none" w="sm" len="sm"/>
              <a:tailEnd type="stealth" w="med" len="med"/>
            </a:ln>
          </p:spPr>
        </p:cxnSp>
      </p:grpSp>
      <p:grpSp>
        <p:nvGrpSpPr>
          <p:cNvPr id="72" name="Google Shape;406;p2"/>
          <p:cNvGrpSpPr/>
          <p:nvPr/>
        </p:nvGrpSpPr>
        <p:grpSpPr>
          <a:xfrm>
            <a:off x="4598825" y="2462465"/>
            <a:ext cx="1725769" cy="2349335"/>
            <a:chOff x="4598825" y="2462465"/>
            <a:chExt cx="1725769" cy="2349335"/>
          </a:xfrm>
        </p:grpSpPr>
        <p:grpSp>
          <p:nvGrpSpPr>
            <p:cNvPr id="73" name="Google Shape;408;p2"/>
            <p:cNvGrpSpPr/>
            <p:nvPr/>
          </p:nvGrpSpPr>
          <p:grpSpPr>
            <a:xfrm>
              <a:off x="4598825" y="3020823"/>
              <a:ext cx="1544400" cy="1790977"/>
              <a:chOff x="4598825" y="3020823"/>
              <a:chExt cx="1544400" cy="1790977"/>
            </a:xfrm>
          </p:grpSpPr>
          <p:grpSp>
            <p:nvGrpSpPr>
              <p:cNvPr id="74" name="Google Shape;409;p2"/>
              <p:cNvGrpSpPr/>
              <p:nvPr/>
            </p:nvGrpSpPr>
            <p:grpSpPr>
              <a:xfrm>
                <a:off x="5053514" y="3544155"/>
                <a:ext cx="771436" cy="605282"/>
                <a:chOff x="5053514" y="3544155"/>
                <a:chExt cx="771436" cy="605282"/>
              </a:xfrm>
            </p:grpSpPr>
            <p:sp>
              <p:nvSpPr>
                <p:cNvPr id="1048851" name="Google Shape;410;p2"/>
                <p:cNvSpPr/>
                <p:nvPr/>
              </p:nvSpPr>
              <p:spPr>
                <a:xfrm>
                  <a:off x="5770540" y="3848290"/>
                  <a:ext cx="54410" cy="5088"/>
                </a:xfrm>
                <a:custGeom>
                  <a:avLst/>
                  <a:gdLst/>
                  <a:ahLst/>
                  <a:cxnLst/>
                  <a:rect l="l" t="t" r="r" b="b"/>
                  <a:pathLst>
                    <a:path w="1711" h="160" extrusionOk="0">
                      <a:moveTo>
                        <a:pt x="1" y="1"/>
                      </a:moveTo>
                      <a:cubicBezTo>
                        <a:pt x="1" y="96"/>
                        <a:pt x="33" y="159"/>
                        <a:pt x="128" y="159"/>
                      </a:cubicBezTo>
                      <a:lnTo>
                        <a:pt x="1553" y="159"/>
                      </a:lnTo>
                      <a:cubicBezTo>
                        <a:pt x="1648"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52" name="Google Shape;411;p2"/>
                <p:cNvSpPr/>
                <p:nvPr/>
              </p:nvSpPr>
              <p:spPr>
                <a:xfrm>
                  <a:off x="5053514" y="3848290"/>
                  <a:ext cx="54410" cy="5088"/>
                </a:xfrm>
                <a:custGeom>
                  <a:avLst/>
                  <a:gdLst/>
                  <a:ahLst/>
                  <a:cxnLst/>
                  <a:rect l="l" t="t" r="r" b="b"/>
                  <a:pathLst>
                    <a:path w="1711" h="160" extrusionOk="0">
                      <a:moveTo>
                        <a:pt x="0" y="1"/>
                      </a:moveTo>
                      <a:cubicBezTo>
                        <a:pt x="0" y="96"/>
                        <a:pt x="32" y="159"/>
                        <a:pt x="127" y="159"/>
                      </a:cubicBezTo>
                      <a:lnTo>
                        <a:pt x="1552" y="159"/>
                      </a:lnTo>
                      <a:cubicBezTo>
                        <a:pt x="1647" y="159"/>
                        <a:pt x="1711" y="96"/>
                        <a:pt x="17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53" name="Google Shape;412;p2"/>
                <p:cNvSpPr/>
                <p:nvPr/>
              </p:nvSpPr>
              <p:spPr>
                <a:xfrm>
                  <a:off x="5397939" y="3544155"/>
                  <a:ext cx="54410" cy="4070"/>
                </a:xfrm>
                <a:custGeom>
                  <a:avLst/>
                  <a:gdLst/>
                  <a:ahLst/>
                  <a:cxnLst/>
                  <a:rect l="l" t="t" r="r" b="b"/>
                  <a:pathLst>
                    <a:path w="1711" h="128" extrusionOk="0">
                      <a:moveTo>
                        <a:pt x="0" y="1"/>
                      </a:moveTo>
                      <a:cubicBezTo>
                        <a:pt x="0" y="64"/>
                        <a:pt x="32" y="128"/>
                        <a:pt x="127" y="128"/>
                      </a:cubicBezTo>
                      <a:lnTo>
                        <a:pt x="1552" y="128"/>
                      </a:lnTo>
                      <a:cubicBezTo>
                        <a:pt x="1647" y="128"/>
                        <a:pt x="1710" y="64"/>
                        <a:pt x="17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54" name="Google Shape;413;p2"/>
                <p:cNvSpPr/>
                <p:nvPr/>
              </p:nvSpPr>
              <p:spPr>
                <a:xfrm>
                  <a:off x="5397939" y="4145398"/>
                  <a:ext cx="54410" cy="4039"/>
                </a:xfrm>
                <a:custGeom>
                  <a:avLst/>
                  <a:gdLst/>
                  <a:ahLst/>
                  <a:cxnLst/>
                  <a:rect l="l" t="t" r="r" b="b"/>
                  <a:pathLst>
                    <a:path w="1711" h="127" extrusionOk="0">
                      <a:moveTo>
                        <a:pt x="0" y="0"/>
                      </a:moveTo>
                      <a:cubicBezTo>
                        <a:pt x="0" y="63"/>
                        <a:pt x="32" y="127"/>
                        <a:pt x="127" y="127"/>
                      </a:cubicBezTo>
                      <a:lnTo>
                        <a:pt x="1552" y="127"/>
                      </a:lnTo>
                      <a:cubicBezTo>
                        <a:pt x="1647" y="127"/>
                        <a:pt x="1710" y="63"/>
                        <a:pt x="17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855" name="Google Shape;414;p2"/>
              <p:cNvSpPr/>
              <p:nvPr/>
            </p:nvSpPr>
            <p:spPr>
              <a:xfrm>
                <a:off x="5260977" y="3020823"/>
                <a:ext cx="330338" cy="298475"/>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rPr>
                  <a:t>4</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sp>
            <p:nvSpPr>
              <p:cNvPr id="1048856" name="Google Shape;415;p2"/>
              <p:cNvSpPr txBox="1"/>
              <p:nvPr/>
            </p:nvSpPr>
            <p:spPr>
              <a:xfrm>
                <a:off x="4598825" y="4245100"/>
                <a:ext cx="1544400" cy="56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Présentation du robot MiniLab</a:t>
                </a:r>
                <a:endParaRP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cxnSp>
          <p:nvCxnSpPr>
            <p:cNvPr id="3145731" name="Google Shape;418;p2"/>
            <p:cNvCxnSpPr/>
            <p:nvPr/>
          </p:nvCxnSpPr>
          <p:spPr>
            <a:xfrm rot="10800000">
              <a:off x="6312564" y="2462465"/>
              <a:ext cx="12030" cy="469230"/>
            </a:xfrm>
            <a:prstGeom prst="straightConnector1">
              <a:avLst/>
            </a:prstGeom>
            <a:noFill/>
            <a:ln w="9525" cap="flat" cmpd="sng">
              <a:solidFill>
                <a:srgbClr val="2B467C"/>
              </a:solidFill>
              <a:prstDash val="solid"/>
              <a:round/>
              <a:headEnd type="none" w="sm" len="sm"/>
              <a:tailEnd type="stealth" w="med" len="med"/>
            </a:ln>
          </p:spPr>
        </p:cxnSp>
      </p:grpSp>
      <p:grpSp>
        <p:nvGrpSpPr>
          <p:cNvPr id="75" name="Google Shape;419;p2"/>
          <p:cNvGrpSpPr/>
          <p:nvPr/>
        </p:nvGrpSpPr>
        <p:grpSpPr>
          <a:xfrm>
            <a:off x="301394" y="906218"/>
            <a:ext cx="1250003" cy="2290170"/>
            <a:chOff x="301394" y="906218"/>
            <a:chExt cx="1250003" cy="2290170"/>
          </a:xfrm>
        </p:grpSpPr>
        <p:grpSp>
          <p:nvGrpSpPr>
            <p:cNvPr id="76" name="Google Shape;420;p2"/>
            <p:cNvGrpSpPr/>
            <p:nvPr/>
          </p:nvGrpSpPr>
          <p:grpSpPr>
            <a:xfrm>
              <a:off x="301394" y="906218"/>
              <a:ext cx="1250003" cy="1844573"/>
              <a:chOff x="301394" y="906218"/>
              <a:chExt cx="1250003" cy="1844573"/>
            </a:xfrm>
          </p:grpSpPr>
          <p:sp>
            <p:nvSpPr>
              <p:cNvPr id="1048857" name="Google Shape;421;p2"/>
              <p:cNvSpPr/>
              <p:nvPr/>
            </p:nvSpPr>
            <p:spPr>
              <a:xfrm>
                <a:off x="706393" y="906218"/>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fr-FR" sz="1600" b="0" i="0" u="none" strike="noStrike" cap="none" dirty="0">
                    <a:solidFill>
                      <a:srgbClr val="FFFFFF"/>
                    </a:solidFill>
                    <a:latin typeface="Fira Sans" panose="020B0503050000020004"/>
                    <a:ea typeface="Fira Sans" panose="020B0503050000020004"/>
                    <a:cs typeface="Fira Sans" panose="020B0503050000020004"/>
                    <a:sym typeface="Fira Sans" panose="020B0503050000020004"/>
                  </a:rPr>
                  <a:t>1</a:t>
                </a:r>
                <a:endParaRPr sz="1600" b="0" i="0" u="none" strike="noStrike" cap="none">
                  <a:solidFill>
                    <a:srgbClr val="FFFFFF"/>
                  </a:solidFill>
                  <a:latin typeface="Fira Sans" panose="020B0503050000020004"/>
                  <a:ea typeface="Fira Sans" panose="020B0503050000020004"/>
                  <a:cs typeface="Fira Sans" panose="020B0503050000020004"/>
                  <a:sym typeface="Fira Sans" panose="020B0503050000020004"/>
                </a:endParaRPr>
              </a:p>
            </p:txBody>
          </p:sp>
          <p:grpSp>
            <p:nvGrpSpPr>
              <p:cNvPr id="77" name="Google Shape;422;p2"/>
              <p:cNvGrpSpPr/>
              <p:nvPr/>
            </p:nvGrpSpPr>
            <p:grpSpPr>
              <a:xfrm>
                <a:off x="301394" y="1321653"/>
                <a:ext cx="1250003" cy="1429138"/>
                <a:chOff x="301394" y="1321653"/>
                <a:chExt cx="1250003" cy="1429138"/>
              </a:xfrm>
            </p:grpSpPr>
            <p:grpSp>
              <p:nvGrpSpPr>
                <p:cNvPr id="78" name="Google Shape;423;p2"/>
                <p:cNvGrpSpPr/>
                <p:nvPr/>
              </p:nvGrpSpPr>
              <p:grpSpPr>
                <a:xfrm>
                  <a:off x="301394" y="1321653"/>
                  <a:ext cx="1140360" cy="879509"/>
                  <a:chOff x="457205" y="1154099"/>
                  <a:chExt cx="985959" cy="895265"/>
                </a:xfrm>
              </p:grpSpPr>
              <p:sp>
                <p:nvSpPr>
                  <p:cNvPr id="1048858" name="Google Shape;424;p2"/>
                  <p:cNvSpPr/>
                  <p:nvPr/>
                </p:nvSpPr>
                <p:spPr>
                  <a:xfrm>
                    <a:off x="457205" y="1154099"/>
                    <a:ext cx="985959" cy="895265"/>
                  </a:xfrm>
                  <a:custGeom>
                    <a:avLst/>
                    <a:gdLst/>
                    <a:ahLst/>
                    <a:cxnLst/>
                    <a:rect l="l" t="t" r="r" b="b"/>
                    <a:pathLst>
                      <a:path w="31005" h="28153" extrusionOk="0">
                        <a:moveTo>
                          <a:pt x="15523" y="1"/>
                        </a:moveTo>
                        <a:cubicBezTo>
                          <a:pt x="9153" y="1"/>
                          <a:pt x="3380" y="4337"/>
                          <a:pt x="1838" y="10777"/>
                        </a:cubicBezTo>
                        <a:cubicBezTo>
                          <a:pt x="1" y="18346"/>
                          <a:pt x="4656" y="25946"/>
                          <a:pt x="12225" y="27752"/>
                        </a:cubicBezTo>
                        <a:cubicBezTo>
                          <a:pt x="13341" y="28022"/>
                          <a:pt x="14458" y="28152"/>
                          <a:pt x="15557" y="28152"/>
                        </a:cubicBezTo>
                        <a:cubicBezTo>
                          <a:pt x="21909" y="28152"/>
                          <a:pt x="27661" y="23817"/>
                          <a:pt x="29200" y="17364"/>
                        </a:cubicBezTo>
                        <a:cubicBezTo>
                          <a:pt x="31005" y="9795"/>
                          <a:pt x="26381" y="2195"/>
                          <a:pt x="18812" y="390"/>
                        </a:cubicBezTo>
                        <a:cubicBezTo>
                          <a:pt x="17710" y="127"/>
                          <a:pt x="16608" y="1"/>
                          <a:pt x="15523"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59" name="Google Shape;425;p2"/>
                  <p:cNvSpPr/>
                  <p:nvPr/>
                </p:nvSpPr>
                <p:spPr>
                  <a:xfrm>
                    <a:off x="790565" y="1851282"/>
                    <a:ext cx="316251" cy="22196"/>
                  </a:xfrm>
                  <a:custGeom>
                    <a:avLst/>
                    <a:gdLst/>
                    <a:ahLst/>
                    <a:cxnLst/>
                    <a:rect l="l" t="t" r="r" b="b"/>
                    <a:pathLst>
                      <a:path w="9945" h="698" extrusionOk="0">
                        <a:moveTo>
                          <a:pt x="0" y="0"/>
                        </a:moveTo>
                        <a:lnTo>
                          <a:pt x="0" y="697"/>
                        </a:lnTo>
                        <a:lnTo>
                          <a:pt x="9944" y="697"/>
                        </a:lnTo>
                        <a:lnTo>
                          <a:pt x="994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0" name="Google Shape;426;p2"/>
                  <p:cNvSpPr/>
                  <p:nvPr/>
                </p:nvSpPr>
                <p:spPr>
                  <a:xfrm>
                    <a:off x="864086" y="1748568"/>
                    <a:ext cx="169208" cy="102746"/>
                  </a:xfrm>
                  <a:custGeom>
                    <a:avLst/>
                    <a:gdLst/>
                    <a:ahLst/>
                    <a:cxnLst/>
                    <a:rect l="l" t="t" r="r" b="b"/>
                    <a:pathLst>
                      <a:path w="5321" h="3231" extrusionOk="0">
                        <a:moveTo>
                          <a:pt x="0" y="0"/>
                        </a:moveTo>
                        <a:lnTo>
                          <a:pt x="0" y="3230"/>
                        </a:lnTo>
                        <a:lnTo>
                          <a:pt x="5321" y="3230"/>
                        </a:lnTo>
                        <a:lnTo>
                          <a:pt x="532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1" name="Google Shape;427;p2"/>
                  <p:cNvSpPr/>
                  <p:nvPr/>
                </p:nvSpPr>
                <p:spPr>
                  <a:xfrm>
                    <a:off x="860048" y="1744530"/>
                    <a:ext cx="177285" cy="110823"/>
                  </a:xfrm>
                  <a:custGeom>
                    <a:avLst/>
                    <a:gdLst/>
                    <a:ahLst/>
                    <a:cxnLst/>
                    <a:rect l="l" t="t" r="r" b="b"/>
                    <a:pathLst>
                      <a:path w="5575" h="3485" extrusionOk="0">
                        <a:moveTo>
                          <a:pt x="127" y="1"/>
                        </a:moveTo>
                        <a:cubicBezTo>
                          <a:pt x="64" y="1"/>
                          <a:pt x="0" y="64"/>
                          <a:pt x="0" y="127"/>
                        </a:cubicBezTo>
                        <a:lnTo>
                          <a:pt x="0" y="3357"/>
                        </a:lnTo>
                        <a:cubicBezTo>
                          <a:pt x="0" y="3421"/>
                          <a:pt x="64" y="3484"/>
                          <a:pt x="127" y="3484"/>
                        </a:cubicBezTo>
                        <a:lnTo>
                          <a:pt x="5448" y="3484"/>
                        </a:lnTo>
                        <a:cubicBezTo>
                          <a:pt x="5511" y="3484"/>
                          <a:pt x="5574" y="3421"/>
                          <a:pt x="5574" y="3357"/>
                        </a:cubicBezTo>
                        <a:lnTo>
                          <a:pt x="5574" y="127"/>
                        </a:lnTo>
                        <a:cubicBezTo>
                          <a:pt x="5574" y="64"/>
                          <a:pt x="5511" y="1"/>
                          <a:pt x="5448"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2" name="Google Shape;428;p2"/>
                  <p:cNvSpPr/>
                  <p:nvPr/>
                </p:nvSpPr>
                <p:spPr>
                  <a:xfrm>
                    <a:off x="618336" y="1378957"/>
                    <a:ext cx="661694" cy="396832"/>
                  </a:xfrm>
                  <a:custGeom>
                    <a:avLst/>
                    <a:gdLst/>
                    <a:ahLst/>
                    <a:cxnLst/>
                    <a:rect l="l" t="t" r="r" b="b"/>
                    <a:pathLst>
                      <a:path w="20808" h="12479" extrusionOk="0">
                        <a:moveTo>
                          <a:pt x="888" y="1"/>
                        </a:moveTo>
                        <a:cubicBezTo>
                          <a:pt x="381" y="1"/>
                          <a:pt x="1" y="381"/>
                          <a:pt x="1" y="824"/>
                        </a:cubicBezTo>
                        <a:lnTo>
                          <a:pt x="1" y="11623"/>
                        </a:lnTo>
                        <a:cubicBezTo>
                          <a:pt x="1" y="12098"/>
                          <a:pt x="381" y="12478"/>
                          <a:pt x="888" y="12478"/>
                        </a:cubicBezTo>
                        <a:lnTo>
                          <a:pt x="19921" y="12478"/>
                        </a:lnTo>
                        <a:cubicBezTo>
                          <a:pt x="20396" y="12478"/>
                          <a:pt x="20807" y="12098"/>
                          <a:pt x="20807" y="11623"/>
                        </a:cubicBezTo>
                        <a:lnTo>
                          <a:pt x="20807" y="824"/>
                        </a:lnTo>
                        <a:cubicBezTo>
                          <a:pt x="20807" y="381"/>
                          <a:pt x="20396" y="1"/>
                          <a:pt x="199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3" name="Google Shape;429;p2"/>
                  <p:cNvSpPr/>
                  <p:nvPr/>
                </p:nvSpPr>
                <p:spPr>
                  <a:xfrm>
                    <a:off x="613311" y="1374950"/>
                    <a:ext cx="670757" cy="404846"/>
                  </a:xfrm>
                  <a:custGeom>
                    <a:avLst/>
                    <a:gdLst/>
                    <a:ahLst/>
                    <a:cxnLst/>
                    <a:rect l="l" t="t" r="r" b="b"/>
                    <a:pathLst>
                      <a:path w="21093" h="12731" extrusionOk="0">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4" name="Google Shape;430;p2"/>
                  <p:cNvSpPr/>
                  <p:nvPr/>
                </p:nvSpPr>
                <p:spPr>
                  <a:xfrm>
                    <a:off x="786526" y="1847244"/>
                    <a:ext cx="324328" cy="30242"/>
                  </a:xfrm>
                  <a:custGeom>
                    <a:avLst/>
                    <a:gdLst/>
                    <a:ahLst/>
                    <a:cxnLst/>
                    <a:rect l="l" t="t" r="r" b="b"/>
                    <a:pathLst>
                      <a:path w="10199" h="951" extrusionOk="0">
                        <a:moveTo>
                          <a:pt x="127" y="1"/>
                        </a:moveTo>
                        <a:cubicBezTo>
                          <a:pt x="64" y="1"/>
                          <a:pt x="1" y="64"/>
                          <a:pt x="1" y="127"/>
                        </a:cubicBezTo>
                        <a:lnTo>
                          <a:pt x="1" y="824"/>
                        </a:lnTo>
                        <a:cubicBezTo>
                          <a:pt x="1" y="887"/>
                          <a:pt x="64" y="951"/>
                          <a:pt x="127" y="951"/>
                        </a:cubicBezTo>
                        <a:lnTo>
                          <a:pt x="10071" y="951"/>
                        </a:lnTo>
                        <a:cubicBezTo>
                          <a:pt x="10135" y="951"/>
                          <a:pt x="10198" y="887"/>
                          <a:pt x="10198" y="824"/>
                        </a:cubicBezTo>
                        <a:lnTo>
                          <a:pt x="10198" y="127"/>
                        </a:lnTo>
                        <a:cubicBezTo>
                          <a:pt x="10198" y="64"/>
                          <a:pt x="10135" y="1"/>
                          <a:pt x="10071"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5" name="Google Shape;431;p2"/>
                  <p:cNvSpPr/>
                  <p:nvPr/>
                </p:nvSpPr>
                <p:spPr>
                  <a:xfrm>
                    <a:off x="613311" y="1374950"/>
                    <a:ext cx="670757" cy="404846"/>
                  </a:xfrm>
                  <a:custGeom>
                    <a:avLst/>
                    <a:gdLst/>
                    <a:ahLst/>
                    <a:cxnLst/>
                    <a:rect l="l" t="t" r="r" b="b"/>
                    <a:pathLst>
                      <a:path w="21093" h="12731" extrusionOk="0">
                        <a:moveTo>
                          <a:pt x="20079" y="475"/>
                        </a:moveTo>
                        <a:cubicBezTo>
                          <a:pt x="20332" y="475"/>
                          <a:pt x="20554" y="697"/>
                          <a:pt x="20554" y="950"/>
                        </a:cubicBezTo>
                        <a:lnTo>
                          <a:pt x="20554" y="11749"/>
                        </a:lnTo>
                        <a:cubicBezTo>
                          <a:pt x="20554" y="12034"/>
                          <a:pt x="20332" y="12224"/>
                          <a:pt x="20079" y="12224"/>
                        </a:cubicBezTo>
                        <a:lnTo>
                          <a:pt x="1046" y="12224"/>
                        </a:lnTo>
                        <a:cubicBezTo>
                          <a:pt x="761" y="12224"/>
                          <a:pt x="539" y="12034"/>
                          <a:pt x="539" y="11749"/>
                        </a:cubicBezTo>
                        <a:lnTo>
                          <a:pt x="539" y="950"/>
                        </a:lnTo>
                        <a:cubicBezTo>
                          <a:pt x="539" y="697"/>
                          <a:pt x="761" y="475"/>
                          <a:pt x="1046" y="475"/>
                        </a:cubicBezTo>
                        <a:close/>
                        <a:moveTo>
                          <a:pt x="1046" y="0"/>
                        </a:moveTo>
                        <a:cubicBezTo>
                          <a:pt x="476" y="0"/>
                          <a:pt x="1" y="412"/>
                          <a:pt x="1" y="950"/>
                        </a:cubicBezTo>
                        <a:lnTo>
                          <a:pt x="1" y="11749"/>
                        </a:lnTo>
                        <a:cubicBezTo>
                          <a:pt x="1" y="12288"/>
                          <a:pt x="476" y="12731"/>
                          <a:pt x="1046" y="12731"/>
                        </a:cubicBezTo>
                        <a:lnTo>
                          <a:pt x="20079" y="12731"/>
                        </a:lnTo>
                        <a:cubicBezTo>
                          <a:pt x="20617" y="12731"/>
                          <a:pt x="21092" y="12288"/>
                          <a:pt x="21092" y="11749"/>
                        </a:cubicBezTo>
                        <a:lnTo>
                          <a:pt x="21092" y="950"/>
                        </a:lnTo>
                        <a:cubicBezTo>
                          <a:pt x="21092" y="412"/>
                          <a:pt x="20617" y="0"/>
                          <a:pt x="20079"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6" name="Google Shape;432;p2"/>
                  <p:cNvSpPr/>
                  <p:nvPr/>
                </p:nvSpPr>
                <p:spPr>
                  <a:xfrm>
                    <a:off x="613311" y="1704239"/>
                    <a:ext cx="670757" cy="75557"/>
                  </a:xfrm>
                  <a:custGeom>
                    <a:avLst/>
                    <a:gdLst/>
                    <a:ahLst/>
                    <a:cxnLst/>
                    <a:rect l="l" t="t" r="r" b="b"/>
                    <a:pathLst>
                      <a:path w="21093" h="2376" extrusionOk="0">
                        <a:moveTo>
                          <a:pt x="1" y="1"/>
                        </a:moveTo>
                        <a:lnTo>
                          <a:pt x="1" y="1394"/>
                        </a:lnTo>
                        <a:cubicBezTo>
                          <a:pt x="1" y="1933"/>
                          <a:pt x="476" y="2376"/>
                          <a:pt x="1046" y="2376"/>
                        </a:cubicBezTo>
                        <a:lnTo>
                          <a:pt x="20079" y="2376"/>
                        </a:lnTo>
                        <a:cubicBezTo>
                          <a:pt x="20617" y="2376"/>
                          <a:pt x="21092" y="1933"/>
                          <a:pt x="21092" y="1394"/>
                        </a:cubicBezTo>
                        <a:lnTo>
                          <a:pt x="21092" y="1"/>
                        </a:ln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7" name="Google Shape;433;p2"/>
                  <p:cNvSpPr/>
                  <p:nvPr/>
                </p:nvSpPr>
                <p:spPr>
                  <a:xfrm>
                    <a:off x="930548" y="1724400"/>
                    <a:ext cx="37301" cy="38287"/>
                  </a:xfrm>
                  <a:custGeom>
                    <a:avLst/>
                    <a:gdLst/>
                    <a:ahLst/>
                    <a:cxnLst/>
                    <a:rect l="l" t="t" r="r" b="b"/>
                    <a:pathLst>
                      <a:path w="1173" h="1204" extrusionOk="0">
                        <a:moveTo>
                          <a:pt x="602" y="0"/>
                        </a:moveTo>
                        <a:cubicBezTo>
                          <a:pt x="254" y="0"/>
                          <a:pt x="0" y="285"/>
                          <a:pt x="0" y="602"/>
                        </a:cubicBezTo>
                        <a:cubicBezTo>
                          <a:pt x="0" y="919"/>
                          <a:pt x="254" y="1204"/>
                          <a:pt x="602" y="1204"/>
                        </a:cubicBezTo>
                        <a:cubicBezTo>
                          <a:pt x="919" y="1204"/>
                          <a:pt x="1172" y="950"/>
                          <a:pt x="1172" y="602"/>
                        </a:cubicBezTo>
                        <a:cubicBezTo>
                          <a:pt x="1172" y="285"/>
                          <a:pt x="919" y="0"/>
                          <a:pt x="6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8" name="Google Shape;434;p2"/>
                  <p:cNvSpPr/>
                  <p:nvPr/>
                </p:nvSpPr>
                <p:spPr>
                  <a:xfrm>
                    <a:off x="733166" y="1435370"/>
                    <a:ext cx="92665" cy="83602"/>
                  </a:xfrm>
                  <a:custGeom>
                    <a:avLst/>
                    <a:gdLst/>
                    <a:ahLst/>
                    <a:cxnLst/>
                    <a:rect l="l" t="t" r="r" b="b"/>
                    <a:pathLst>
                      <a:path w="2914" h="2629" extrusionOk="0">
                        <a:moveTo>
                          <a:pt x="1457" y="602"/>
                        </a:moveTo>
                        <a:lnTo>
                          <a:pt x="1869" y="1615"/>
                        </a:lnTo>
                        <a:lnTo>
                          <a:pt x="1045" y="1615"/>
                        </a:lnTo>
                        <a:lnTo>
                          <a:pt x="1457" y="602"/>
                        </a:lnTo>
                        <a:close/>
                        <a:moveTo>
                          <a:pt x="1140" y="0"/>
                        </a:moveTo>
                        <a:lnTo>
                          <a:pt x="0" y="2629"/>
                        </a:lnTo>
                        <a:lnTo>
                          <a:pt x="602" y="2629"/>
                        </a:lnTo>
                        <a:lnTo>
                          <a:pt x="824" y="2059"/>
                        </a:lnTo>
                        <a:lnTo>
                          <a:pt x="2059" y="2059"/>
                        </a:lnTo>
                        <a:lnTo>
                          <a:pt x="2280" y="2629"/>
                        </a:lnTo>
                        <a:lnTo>
                          <a:pt x="2914" y="2629"/>
                        </a:lnTo>
                        <a:lnTo>
                          <a:pt x="1742" y="0"/>
                        </a:ln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69" name="Google Shape;435;p2"/>
                  <p:cNvSpPr/>
                  <p:nvPr/>
                </p:nvSpPr>
                <p:spPr>
                  <a:xfrm>
                    <a:off x="1081598" y="1537066"/>
                    <a:ext cx="75557" cy="83634"/>
                  </a:xfrm>
                  <a:custGeom>
                    <a:avLst/>
                    <a:gdLst/>
                    <a:ahLst/>
                    <a:cxnLst/>
                    <a:rect l="l" t="t" r="r" b="b"/>
                    <a:pathLst>
                      <a:path w="2376" h="2630" extrusionOk="0">
                        <a:moveTo>
                          <a:pt x="1204" y="476"/>
                        </a:moveTo>
                        <a:cubicBezTo>
                          <a:pt x="1489" y="476"/>
                          <a:pt x="1647" y="571"/>
                          <a:pt x="1647" y="761"/>
                        </a:cubicBezTo>
                        <a:cubicBezTo>
                          <a:pt x="1647" y="982"/>
                          <a:pt x="1489" y="1077"/>
                          <a:pt x="1204" y="1077"/>
                        </a:cubicBezTo>
                        <a:lnTo>
                          <a:pt x="602" y="1077"/>
                        </a:lnTo>
                        <a:lnTo>
                          <a:pt x="602" y="476"/>
                        </a:lnTo>
                        <a:close/>
                        <a:moveTo>
                          <a:pt x="1299" y="1521"/>
                        </a:moveTo>
                        <a:cubicBezTo>
                          <a:pt x="1616" y="1521"/>
                          <a:pt x="1774" y="1616"/>
                          <a:pt x="1774" y="1838"/>
                        </a:cubicBezTo>
                        <a:cubicBezTo>
                          <a:pt x="1774" y="2059"/>
                          <a:pt x="1616" y="2154"/>
                          <a:pt x="1299" y="2154"/>
                        </a:cubicBezTo>
                        <a:lnTo>
                          <a:pt x="602" y="2154"/>
                        </a:lnTo>
                        <a:lnTo>
                          <a:pt x="602" y="1521"/>
                        </a:lnTo>
                        <a:close/>
                        <a:moveTo>
                          <a:pt x="1" y="1"/>
                        </a:moveTo>
                        <a:lnTo>
                          <a:pt x="1" y="2629"/>
                        </a:lnTo>
                        <a:lnTo>
                          <a:pt x="1331" y="2629"/>
                        </a:lnTo>
                        <a:cubicBezTo>
                          <a:pt x="2027" y="2629"/>
                          <a:pt x="2376" y="2344"/>
                          <a:pt x="2376" y="1901"/>
                        </a:cubicBezTo>
                        <a:cubicBezTo>
                          <a:pt x="2376" y="1584"/>
                          <a:pt x="2186" y="1362"/>
                          <a:pt x="1901" y="1267"/>
                        </a:cubicBezTo>
                        <a:cubicBezTo>
                          <a:pt x="2122" y="1141"/>
                          <a:pt x="2249" y="951"/>
                          <a:pt x="2249" y="697"/>
                        </a:cubicBezTo>
                        <a:cubicBezTo>
                          <a:pt x="2249" y="286"/>
                          <a:pt x="1932" y="1"/>
                          <a:pt x="1267"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70" name="Google Shape;436;p2"/>
                  <p:cNvSpPr/>
                  <p:nvPr/>
                </p:nvSpPr>
                <p:spPr>
                  <a:xfrm>
                    <a:off x="879191" y="1540087"/>
                    <a:ext cx="181292" cy="89676"/>
                  </a:xfrm>
                  <a:custGeom>
                    <a:avLst/>
                    <a:gdLst/>
                    <a:ahLst/>
                    <a:cxnLst/>
                    <a:rect l="l" t="t" r="r" b="b"/>
                    <a:pathLst>
                      <a:path w="5701" h="2820" extrusionOk="0">
                        <a:moveTo>
                          <a:pt x="3294" y="1"/>
                        </a:moveTo>
                        <a:lnTo>
                          <a:pt x="3294" y="761"/>
                        </a:lnTo>
                        <a:lnTo>
                          <a:pt x="0" y="761"/>
                        </a:lnTo>
                        <a:lnTo>
                          <a:pt x="0" y="2028"/>
                        </a:lnTo>
                        <a:lnTo>
                          <a:pt x="3294" y="2028"/>
                        </a:lnTo>
                        <a:lnTo>
                          <a:pt x="3294" y="2819"/>
                        </a:lnTo>
                        <a:lnTo>
                          <a:pt x="5701" y="1394"/>
                        </a:lnTo>
                        <a:lnTo>
                          <a:pt x="3294" y="1"/>
                        </a:ln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71" name="Google Shape;437;p2"/>
                  <p:cNvSpPr/>
                  <p:nvPr/>
                </p:nvSpPr>
                <p:spPr>
                  <a:xfrm>
                    <a:off x="715040" y="1554207"/>
                    <a:ext cx="87641" cy="87641"/>
                  </a:xfrm>
                  <a:custGeom>
                    <a:avLst/>
                    <a:gdLst/>
                    <a:ahLst/>
                    <a:cxnLst/>
                    <a:rect l="l" t="t" r="r" b="b"/>
                    <a:pathLst>
                      <a:path w="2756" h="2756" extrusionOk="0">
                        <a:moveTo>
                          <a:pt x="1362" y="0"/>
                        </a:moveTo>
                        <a:cubicBezTo>
                          <a:pt x="602" y="0"/>
                          <a:pt x="0" y="602"/>
                          <a:pt x="0" y="1362"/>
                        </a:cubicBezTo>
                        <a:cubicBezTo>
                          <a:pt x="0" y="2122"/>
                          <a:pt x="602" y="2755"/>
                          <a:pt x="1362" y="2755"/>
                        </a:cubicBezTo>
                        <a:cubicBezTo>
                          <a:pt x="2122" y="2755"/>
                          <a:pt x="2755" y="2122"/>
                          <a:pt x="2755" y="1362"/>
                        </a:cubicBezTo>
                        <a:cubicBezTo>
                          <a:pt x="2755" y="602"/>
                          <a:pt x="2122" y="0"/>
                          <a:pt x="1362" y="0"/>
                        </a:cubicBezTo>
                        <a:close/>
                      </a:path>
                    </a:pathLst>
                  </a:custGeom>
                  <a:solidFill>
                    <a:srgbClr val="DD91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72" name="Google Shape;438;p2"/>
                  <p:cNvSpPr/>
                  <p:nvPr/>
                </p:nvSpPr>
                <p:spPr>
                  <a:xfrm>
                    <a:off x="707980" y="1554207"/>
                    <a:ext cx="87641" cy="87641"/>
                  </a:xfrm>
                  <a:custGeom>
                    <a:avLst/>
                    <a:gdLst/>
                    <a:ahLst/>
                    <a:cxnLst/>
                    <a:rect l="l" t="t" r="r" b="b"/>
                    <a:pathLst>
                      <a:path w="2756" h="2756" extrusionOk="0">
                        <a:moveTo>
                          <a:pt x="1394" y="0"/>
                        </a:moveTo>
                        <a:cubicBezTo>
                          <a:pt x="634" y="0"/>
                          <a:pt x="0" y="602"/>
                          <a:pt x="0" y="1362"/>
                        </a:cubicBezTo>
                        <a:cubicBezTo>
                          <a:pt x="0" y="2122"/>
                          <a:pt x="634" y="2755"/>
                          <a:pt x="1394" y="2755"/>
                        </a:cubicBezTo>
                        <a:cubicBezTo>
                          <a:pt x="2154" y="2755"/>
                          <a:pt x="2756" y="2122"/>
                          <a:pt x="2756" y="1362"/>
                        </a:cubicBezTo>
                        <a:cubicBezTo>
                          <a:pt x="2756" y="602"/>
                          <a:pt x="2154" y="0"/>
                          <a:pt x="13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73" name="Google Shape;439;p2"/>
                  <p:cNvSpPr/>
                  <p:nvPr/>
                </p:nvSpPr>
                <p:spPr>
                  <a:xfrm>
                    <a:off x="764361" y="1540087"/>
                    <a:ext cx="87673" cy="87641"/>
                  </a:xfrm>
                  <a:custGeom>
                    <a:avLst/>
                    <a:gdLst/>
                    <a:ahLst/>
                    <a:cxnLst/>
                    <a:rect l="l" t="t" r="r" b="b"/>
                    <a:pathLst>
                      <a:path w="2757" h="2756" extrusionOk="0">
                        <a:moveTo>
                          <a:pt x="1363" y="1"/>
                        </a:moveTo>
                        <a:cubicBezTo>
                          <a:pt x="603" y="1"/>
                          <a:pt x="1" y="602"/>
                          <a:pt x="1" y="1363"/>
                        </a:cubicBezTo>
                        <a:cubicBezTo>
                          <a:pt x="1" y="2123"/>
                          <a:pt x="603" y="2756"/>
                          <a:pt x="1363" y="2756"/>
                        </a:cubicBezTo>
                        <a:cubicBezTo>
                          <a:pt x="2123" y="2756"/>
                          <a:pt x="2756" y="2123"/>
                          <a:pt x="2756" y="1363"/>
                        </a:cubicBezTo>
                        <a:cubicBezTo>
                          <a:pt x="2756" y="602"/>
                          <a:pt x="2123" y="1"/>
                          <a:pt x="13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874" name="Google Shape;440;p2"/>
                  <p:cNvSpPr/>
                  <p:nvPr/>
                </p:nvSpPr>
                <p:spPr>
                  <a:xfrm>
                    <a:off x="770441" y="1545112"/>
                    <a:ext cx="87641" cy="87641"/>
                  </a:xfrm>
                  <a:custGeom>
                    <a:avLst/>
                    <a:gdLst/>
                    <a:ahLst/>
                    <a:cxnLst/>
                    <a:rect l="l" t="t" r="r" b="b"/>
                    <a:pathLst>
                      <a:path w="2756" h="2756" extrusionOk="0">
                        <a:moveTo>
                          <a:pt x="1394" y="1"/>
                        </a:moveTo>
                        <a:cubicBezTo>
                          <a:pt x="634" y="1"/>
                          <a:pt x="0" y="602"/>
                          <a:pt x="0" y="1363"/>
                        </a:cubicBezTo>
                        <a:cubicBezTo>
                          <a:pt x="0" y="2123"/>
                          <a:pt x="634" y="2756"/>
                          <a:pt x="1394" y="2756"/>
                        </a:cubicBezTo>
                        <a:cubicBezTo>
                          <a:pt x="2154" y="2756"/>
                          <a:pt x="2755" y="2123"/>
                          <a:pt x="2755" y="1363"/>
                        </a:cubicBezTo>
                        <a:cubicBezTo>
                          <a:pt x="2755" y="602"/>
                          <a:pt x="2154" y="1"/>
                          <a:pt x="13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875" name="Google Shape;441;p2"/>
                <p:cNvSpPr txBox="1"/>
                <p:nvPr/>
              </p:nvSpPr>
              <p:spPr>
                <a:xfrm>
                  <a:off x="345997" y="2184091"/>
                  <a:ext cx="1205400" cy="5667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ctr" rtl="0">
                    <a:lnSpc>
                      <a:spcPct val="100000"/>
                    </a:lnSpc>
                    <a:spcBef>
                      <a:spcPts val="1000"/>
                    </a:spcBef>
                    <a:spcAft>
                      <a:spcPts val="1000"/>
                    </a:spcAft>
                    <a:buClr>
                      <a:srgbClr val="000000"/>
                    </a:buClr>
                    <a:buSzPts val="1100"/>
                    <a:buFont typeface="Arial" panose="020B0604020202020204"/>
                    <a:buNone/>
                  </a:pPr>
                  <a:r>
                    <a:rPr 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Contexte </a:t>
                  </a:r>
                  <a:r>
                    <a:rPr lang="fr-FR" sz="1200" dirty="0">
                      <a:latin typeface="Fira Sans" panose="020B0503050000020004"/>
                      <a:ea typeface="Fira Sans" panose="020B0503050000020004"/>
                      <a:cs typeface="Fira Sans" panose="020B0503050000020004"/>
                      <a:sym typeface="Fira Sans" panose="020B0503050000020004"/>
                    </a:rPr>
                    <a:t>G</a:t>
                  </a:r>
                  <a:r>
                    <a:rPr lang="fr-F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rPr>
                    <a:t>énéral</a:t>
                  </a:r>
                  <a:endParaRPr sz="1200"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p:txBody>
            </p:sp>
          </p:grpSp>
        </p:grpSp>
        <p:cxnSp>
          <p:nvCxnSpPr>
            <p:cNvPr id="3145732" name="Google Shape;442;p2"/>
            <p:cNvCxnSpPr/>
            <p:nvPr/>
          </p:nvCxnSpPr>
          <p:spPr>
            <a:xfrm>
              <a:off x="904740" y="2751219"/>
              <a:ext cx="0" cy="445169"/>
            </a:xfrm>
            <a:prstGeom prst="straightConnector1">
              <a:avLst/>
            </a:prstGeom>
            <a:noFill/>
            <a:ln w="9525" cap="flat" cmpd="sng">
              <a:solidFill>
                <a:srgbClr val="2B467C"/>
              </a:solidFill>
              <a:prstDash val="solid"/>
              <a:round/>
              <a:headEnd type="none" w="sm" len="sm"/>
              <a:tailEnd type="stealth" w="med" len="med"/>
            </a:ln>
          </p:spPr>
        </p:cxnSp>
      </p:grpSp>
      <p:pic>
        <p:nvPicPr>
          <p:cNvPr id="2097156" name="Image 1" descr="Capture"/>
          <p:cNvPicPr>
            <a:picLocks noChangeAspect="1"/>
          </p:cNvPicPr>
          <p:nvPr/>
        </p:nvPicPr>
        <p:blipFill>
          <a:blip r:embed="rId3"/>
          <a:stretch>
            <a:fillRect/>
          </a:stretch>
        </p:blipFill>
        <p:spPr>
          <a:xfrm>
            <a:off x="1441450" y="3583305"/>
            <a:ext cx="683895" cy="661670"/>
          </a:xfrm>
          <a:prstGeom prst="rect">
            <a:avLst/>
          </a:prstGeom>
        </p:spPr>
      </p:pic>
      <p:pic>
        <p:nvPicPr>
          <p:cNvPr id="2097157" name="Image 3" descr="Capture-removebg-preview"/>
          <p:cNvPicPr>
            <a:picLocks noChangeAspect="1"/>
          </p:cNvPicPr>
          <p:nvPr/>
        </p:nvPicPr>
        <p:blipFill>
          <a:blip r:embed="rId4"/>
          <a:stretch>
            <a:fillRect/>
          </a:stretch>
        </p:blipFill>
        <p:spPr>
          <a:xfrm>
            <a:off x="5032375" y="3752215"/>
            <a:ext cx="737870" cy="54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7"/>
                                        </p:tgtEl>
                                        <p:attrNameLst>
                                          <p:attrName>style.visibility</p:attrName>
                                        </p:attrNameLst>
                                      </p:cBhvr>
                                      <p:to>
                                        <p:strVal val="visible"/>
                                      </p:to>
                                    </p:set>
                                    <p:animEffect transition="in" filter="fade">
                                      <p:cBhvr>
                                        <p:cTn id="7" dur="1000"/>
                                        <p:tgtEl>
                                          <p:spTgt spid="10486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10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2097156"/>
                                        </p:tgtEl>
                                        <p:attrNameLst>
                                          <p:attrName>style.visibility</p:attrName>
                                        </p:attrNameLst>
                                      </p:cBhvr>
                                      <p:to>
                                        <p:strVal val="visible"/>
                                      </p:to>
                                    </p:set>
                                    <p:animEffect transition="in" filter="fade">
                                      <p:cBhvr>
                                        <p:cTn id="20" dur="1000"/>
                                        <p:tgtEl>
                                          <p:spTgt spid="20971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97157"/>
                                        </p:tgtEl>
                                        <p:attrNameLst>
                                          <p:attrName>style.visibility</p:attrName>
                                        </p:attrNameLst>
                                      </p:cBhvr>
                                      <p:to>
                                        <p:strVal val="visible"/>
                                      </p:to>
                                    </p:set>
                                    <p:animEffect transition="in" filter="fade">
                                      <p:cBhvr>
                                        <p:cTn id="30" dur="1000"/>
                                        <p:tgtEl>
                                          <p:spTgt spid="2097157"/>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10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10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fld>
            <a:endParaRPr lang="fr-FR"/>
          </a:p>
        </p:txBody>
      </p:sp>
      <p:grpSp>
        <p:nvGrpSpPr>
          <p:cNvPr id="4" name="Google Shape;1036;p16"/>
          <p:cNvGrpSpPr/>
          <p:nvPr/>
        </p:nvGrpSpPr>
        <p:grpSpPr>
          <a:xfrm>
            <a:off x="0" y="0"/>
            <a:ext cx="9144000" cy="704215"/>
            <a:chOff x="0" y="0"/>
            <a:chExt cx="9144000" cy="704215"/>
          </a:xfrm>
        </p:grpSpPr>
        <p:grpSp>
          <p:nvGrpSpPr>
            <p:cNvPr id="5" name="Google Shape;1037;p16"/>
            <p:cNvGrpSpPr/>
            <p:nvPr/>
          </p:nvGrpSpPr>
          <p:grpSpPr>
            <a:xfrm>
              <a:off x="0" y="0"/>
              <a:ext cx="9144000" cy="704215"/>
              <a:chOff x="0" y="0"/>
              <a:chExt cx="9144000" cy="704215"/>
            </a:xfrm>
          </p:grpSpPr>
          <p:grpSp>
            <p:nvGrpSpPr>
              <p:cNvPr id="7" name="Google Shape;1038;p16"/>
              <p:cNvGrpSpPr/>
              <p:nvPr/>
            </p:nvGrpSpPr>
            <p:grpSpPr>
              <a:xfrm>
                <a:off x="0" y="0"/>
                <a:ext cx="9144000" cy="640190"/>
                <a:chOff x="0" y="0"/>
                <a:chExt cx="9144000" cy="640190"/>
              </a:xfrm>
            </p:grpSpPr>
            <p:sp>
              <p:nvSpPr>
                <p:cNvPr id="9" name="Google Shape;1039;p16"/>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 name="Google Shape;1040;p16"/>
                <p:cNvSpPr txBox="1"/>
                <p:nvPr/>
              </p:nvSpPr>
              <p:spPr>
                <a:xfrm>
                  <a:off x="1361721" y="303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041;p16"/>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2" name="Google Shape;1042;p16"/>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3" name="Google Shape;1043;p16"/>
                <p:cNvSpPr txBox="1"/>
                <p:nvPr/>
              </p:nvSpPr>
              <p:spPr>
                <a:xfrm>
                  <a:off x="767937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8" name="Google Shape;1044;p16"/>
              <p:cNvSpPr txBox="1"/>
              <p:nvPr/>
            </p:nvSpPr>
            <p:spPr>
              <a:xfrm>
                <a:off x="3034030" y="0"/>
                <a:ext cx="1691005" cy="70421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sp>
          <p:nvSpPr>
            <p:cNvPr id="6" name="Google Shape;1045;p16"/>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4" name="Rectangle 13"/>
          <p:cNvSpPr/>
          <p:nvPr/>
        </p:nvSpPr>
        <p:spPr>
          <a:xfrm>
            <a:off x="106287" y="704215"/>
            <a:ext cx="3248005" cy="307777"/>
          </a:xfrm>
          <a:prstGeom prst="rect">
            <a:avLst/>
          </a:prstGeom>
        </p:spPr>
        <p:txBody>
          <a:bodyPr wrap="none">
            <a:spAutoFit/>
          </a:bodyPr>
          <a:lstStyle/>
          <a:p>
            <a:pPr lvl="0"/>
            <a:r>
              <a:rPr lang="fr-FR" b="1" dirty="0">
                <a:solidFill>
                  <a:schemeClr val="accent1"/>
                </a:solidFill>
              </a:rPr>
              <a:t>1.3 Apprentissage par renforcement</a:t>
            </a:r>
            <a:endParaRPr lang="fr-FR" b="1" dirty="0">
              <a:solidFill>
                <a:schemeClr val="accent1"/>
              </a:solidFill>
            </a:endParaRPr>
          </a:p>
        </p:txBody>
      </p:sp>
      <p:grpSp>
        <p:nvGrpSpPr>
          <p:cNvPr id="15" name="Google Shape;396;g1379601ae24_0_1"/>
          <p:cNvGrpSpPr/>
          <p:nvPr/>
        </p:nvGrpSpPr>
        <p:grpSpPr>
          <a:xfrm>
            <a:off x="-68708" y="1158534"/>
            <a:ext cx="3948240" cy="3057875"/>
            <a:chOff x="710274" y="1696445"/>
            <a:chExt cx="2460576" cy="2272941"/>
          </a:xfrm>
        </p:grpSpPr>
        <p:grpSp>
          <p:nvGrpSpPr>
            <p:cNvPr id="16" name="Google Shape;397;g1379601ae24_0_1"/>
            <p:cNvGrpSpPr/>
            <p:nvPr/>
          </p:nvGrpSpPr>
          <p:grpSpPr>
            <a:xfrm>
              <a:off x="2288356" y="1696445"/>
              <a:ext cx="882450" cy="1136250"/>
              <a:chOff x="2288356" y="1696445"/>
              <a:chExt cx="882450" cy="1136250"/>
            </a:xfrm>
          </p:grpSpPr>
          <p:sp>
            <p:nvSpPr>
              <p:cNvPr id="25" name="Google Shape;398;g1379601ae24_0_1"/>
              <p:cNvSpPr/>
              <p:nvPr/>
            </p:nvSpPr>
            <p:spPr>
              <a:xfrm flipH="1">
                <a:off x="2288356" y="1696445"/>
                <a:ext cx="773700" cy="7737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6" name="Google Shape;399;g1379601ae24_0_1"/>
              <p:cNvCxnSpPr>
                <a:stCxn id="25" idx="0"/>
              </p:cNvCxnSpPr>
              <p:nvPr/>
            </p:nvCxnSpPr>
            <p:spPr>
              <a:xfrm>
                <a:off x="2675206" y="1696445"/>
                <a:ext cx="495600" cy="0"/>
              </a:xfrm>
              <a:prstGeom prst="straightConnector1">
                <a:avLst/>
              </a:prstGeom>
              <a:noFill/>
              <a:ln w="9525" cap="flat" cmpd="sng">
                <a:solidFill>
                  <a:srgbClr val="000000"/>
                </a:solidFill>
                <a:prstDash val="solid"/>
                <a:round/>
                <a:headEnd type="none" w="med" len="med"/>
                <a:tailEnd type="oval" w="med" len="med"/>
              </a:ln>
            </p:spPr>
          </p:cxnSp>
          <p:cxnSp>
            <p:nvCxnSpPr>
              <p:cNvPr id="27" name="Google Shape;400;g1379601ae24_0_1"/>
              <p:cNvCxnSpPr>
                <a:stCxn id="25" idx="2"/>
              </p:cNvCxnSpPr>
              <p:nvPr/>
            </p:nvCxnSpPr>
            <p:spPr>
              <a:xfrm>
                <a:off x="2288356" y="2083295"/>
                <a:ext cx="0" cy="749400"/>
              </a:xfrm>
              <a:prstGeom prst="straightConnector1">
                <a:avLst/>
              </a:prstGeom>
              <a:noFill/>
              <a:ln w="9525" cap="flat" cmpd="sng">
                <a:solidFill>
                  <a:srgbClr val="000000"/>
                </a:solidFill>
                <a:prstDash val="solid"/>
                <a:round/>
                <a:headEnd type="none" w="med" len="med"/>
                <a:tailEnd type="none" w="med" len="med"/>
              </a:ln>
            </p:spPr>
          </p:cxnSp>
        </p:grpSp>
        <p:grpSp>
          <p:nvGrpSpPr>
            <p:cNvPr id="17" name="Google Shape;401;g1379601ae24_0_1"/>
            <p:cNvGrpSpPr/>
            <p:nvPr/>
          </p:nvGrpSpPr>
          <p:grpSpPr>
            <a:xfrm>
              <a:off x="2288412" y="2832906"/>
              <a:ext cx="882422" cy="1136481"/>
              <a:chOff x="7009125" y="3265500"/>
              <a:chExt cx="565800" cy="728700"/>
            </a:xfrm>
          </p:grpSpPr>
          <p:sp>
            <p:nvSpPr>
              <p:cNvPr id="22" name="Google Shape;402;g1379601ae24_0_1"/>
              <p:cNvSpPr/>
              <p:nvPr/>
            </p:nvSpPr>
            <p:spPr>
              <a:xfrm rot="10800000">
                <a:off x="7009125" y="3498000"/>
                <a:ext cx="496200" cy="496200"/>
              </a:xfrm>
              <a:prstGeom prst="arc">
                <a:avLst>
                  <a:gd name="adj1" fmla="val 16200000"/>
                  <a:gd name="adj2" fmla="val 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 name="Google Shape;403;g1379601ae24_0_1"/>
              <p:cNvCxnSpPr>
                <a:stCxn id="22" idx="0"/>
              </p:cNvCxnSpPr>
              <p:nvPr/>
            </p:nvCxnSpPr>
            <p:spPr>
              <a:xfrm>
                <a:off x="7257225" y="3994200"/>
                <a:ext cx="317700" cy="0"/>
              </a:xfrm>
              <a:prstGeom prst="straightConnector1">
                <a:avLst/>
              </a:prstGeom>
              <a:noFill/>
              <a:ln w="9525" cap="flat" cmpd="sng">
                <a:solidFill>
                  <a:srgbClr val="000000"/>
                </a:solidFill>
                <a:prstDash val="solid"/>
                <a:round/>
                <a:headEnd type="none" w="med" len="med"/>
                <a:tailEnd type="oval" w="med" len="med"/>
              </a:ln>
            </p:spPr>
          </p:cxnSp>
          <p:cxnSp>
            <p:nvCxnSpPr>
              <p:cNvPr id="24" name="Google Shape;404;g1379601ae24_0_1"/>
              <p:cNvCxnSpPr>
                <a:stCxn id="22" idx="2"/>
              </p:cNvCxnSpPr>
              <p:nvPr/>
            </p:nvCxnSpPr>
            <p:spPr>
              <a:xfrm rot="10800000">
                <a:off x="7009125" y="3265500"/>
                <a:ext cx="0" cy="480600"/>
              </a:xfrm>
              <a:prstGeom prst="straightConnector1">
                <a:avLst/>
              </a:prstGeom>
              <a:noFill/>
              <a:ln w="9525" cap="flat" cmpd="sng">
                <a:solidFill>
                  <a:srgbClr val="000000"/>
                </a:solidFill>
                <a:prstDash val="solid"/>
                <a:round/>
                <a:headEnd type="none" w="med" len="med"/>
                <a:tailEnd type="none" w="med" len="med"/>
              </a:ln>
            </p:spPr>
          </p:cxnSp>
        </p:grpSp>
        <p:cxnSp>
          <p:nvCxnSpPr>
            <p:cNvPr id="18" name="Google Shape;405;g1379601ae24_0_1"/>
            <p:cNvCxnSpPr/>
            <p:nvPr/>
          </p:nvCxnSpPr>
          <p:spPr>
            <a:xfrm>
              <a:off x="1602150" y="2832788"/>
              <a:ext cx="1568700" cy="0"/>
            </a:xfrm>
            <a:prstGeom prst="straightConnector1">
              <a:avLst/>
            </a:prstGeom>
            <a:noFill/>
            <a:ln w="9525" cap="flat" cmpd="sng">
              <a:solidFill>
                <a:srgbClr val="000000"/>
              </a:solidFill>
              <a:prstDash val="solid"/>
              <a:round/>
              <a:headEnd type="none" w="med" len="med"/>
              <a:tailEnd type="oval" w="med" len="med"/>
            </a:ln>
          </p:spPr>
        </p:cxnSp>
        <p:sp>
          <p:nvSpPr>
            <p:cNvPr id="19" name="Google Shape;406;g1379601ae24_0_1"/>
            <p:cNvSpPr/>
            <p:nvPr/>
          </p:nvSpPr>
          <p:spPr>
            <a:xfrm>
              <a:off x="2215781" y="2760409"/>
              <a:ext cx="144900" cy="1449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407;g1379601ae24_0_1"/>
            <p:cNvSpPr/>
            <p:nvPr/>
          </p:nvSpPr>
          <p:spPr>
            <a:xfrm>
              <a:off x="710274" y="1994035"/>
              <a:ext cx="1301700" cy="1686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08;g1379601ae24_0_1"/>
            <p:cNvSpPr/>
            <p:nvPr/>
          </p:nvSpPr>
          <p:spPr>
            <a:xfrm>
              <a:off x="782774" y="2143289"/>
              <a:ext cx="1147800" cy="1407600"/>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endParaRPr sz="170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41" name="ZoneTexte 40"/>
          <p:cNvSpPr txBox="1"/>
          <p:nvPr/>
        </p:nvSpPr>
        <p:spPr>
          <a:xfrm>
            <a:off x="206486" y="2552651"/>
            <a:ext cx="1682846" cy="307777"/>
          </a:xfrm>
          <a:prstGeom prst="rect">
            <a:avLst/>
          </a:prstGeom>
          <a:noFill/>
        </p:spPr>
        <p:txBody>
          <a:bodyPr wrap="square" rtlCol="0">
            <a:spAutoFit/>
          </a:bodyPr>
          <a:lstStyle/>
          <a:p>
            <a:pPr algn="ctr"/>
            <a:r>
              <a:rPr lang="fr-FR" b="1" dirty="0" smtClean="0"/>
              <a:t>Types des robots</a:t>
            </a:r>
            <a:endParaRPr lang="fr-FR" b="1" dirty="0"/>
          </a:p>
        </p:txBody>
      </p:sp>
      <p:sp>
        <p:nvSpPr>
          <p:cNvPr id="42" name="Google Shape;412;g1379601ae24_0_1"/>
          <p:cNvSpPr/>
          <p:nvPr/>
        </p:nvSpPr>
        <p:spPr>
          <a:xfrm>
            <a:off x="5712628" y="1076571"/>
            <a:ext cx="3392855" cy="479996"/>
          </a:xfrm>
          <a:prstGeom prst="roundRect">
            <a:avLst>
              <a:gd name="adj" fmla="val 50000"/>
            </a:avLst>
          </a:prstGeom>
          <a:solidFill>
            <a:schemeClr val="tx2">
              <a:lumMod val="75000"/>
            </a:schemeClr>
          </a:solidFill>
          <a:ln w="9525" cap="flat" cmpd="sng">
            <a:solidFill>
              <a:schemeClr val="tx1"/>
            </a:solidFill>
            <a:prstDash val="solid"/>
            <a:round/>
            <a:headEnd type="none" w="sm" len="sm"/>
            <a:tailEnd type="none" w="sm" len="sm"/>
          </a:ln>
        </p:spPr>
        <p:txBody>
          <a:bodyPr spcFirstLastPara="1" wrap="square" lIns="182875" tIns="91425" rIns="91425" bIns="91425" anchor="ctr" anchorCtr="0">
            <a:noAutofit/>
          </a:bodyPr>
          <a:lstStyle/>
          <a:p>
            <a:endParaRPr lang="en-US" altLang="fr-FR" b="1" dirty="0" smtClean="0">
              <a:sym typeface="+mn-ea"/>
            </a:endParaRPr>
          </a:p>
          <a:p>
            <a:pPr algn="ctr"/>
            <a:r>
              <a:rPr lang="en-US" altLang="fr-FR" b="1" dirty="0" smtClean="0">
                <a:sym typeface="+mn-ea"/>
              </a:rPr>
              <a:t>Robot </a:t>
            </a:r>
            <a:r>
              <a:rPr lang="en-US" altLang="fr-FR" b="1" dirty="0">
                <a:sym typeface="+mn-ea"/>
              </a:rPr>
              <a:t>de livraison </a:t>
            </a:r>
            <a:r>
              <a:rPr lang="en-US" altLang="fr-FR" b="1" dirty="0" smtClean="0">
                <a:sym typeface="+mn-ea"/>
              </a:rPr>
              <a:t>autonome.</a:t>
            </a:r>
            <a:endParaRPr lang="ko-KR" altLang="en-US" b="1" dirty="0">
              <a:cs typeface="Arial" panose="020B0604020202020204" pitchFamily="34" charset="0"/>
            </a:endParaRPr>
          </a:p>
          <a:p>
            <a:pPr marL="0" lvl="0" indent="0" algn="l" rtl="0">
              <a:spcBef>
                <a:spcPts val="0"/>
              </a:spcBef>
              <a:spcAft>
                <a:spcPts val="0"/>
              </a:spcAft>
              <a:buClr>
                <a:schemeClr val="dk1"/>
              </a:buClr>
              <a:buSzPts val="1100"/>
              <a:buFont typeface="Arial" panose="020B0604020202020204"/>
              <a:buNone/>
            </a:pPr>
            <a:endParaRPr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pic>
        <p:nvPicPr>
          <p:cNvPr id="43" name="Espace réservé pour une image 19" descr="Image3"/>
          <p:cNvPicPr>
            <a:picLocks noChangeAspect="1"/>
          </p:cNvPicPr>
          <p:nvPr/>
        </p:nvPicPr>
        <p:blipFill>
          <a:blip r:embed="rId1"/>
          <a:stretch>
            <a:fillRect/>
          </a:stretch>
        </p:blipFill>
        <p:spPr>
          <a:xfrm>
            <a:off x="4098567" y="741087"/>
            <a:ext cx="1619726" cy="1230354"/>
          </a:xfrm>
          <a:prstGeom prst="rect">
            <a:avLst/>
          </a:prstGeom>
        </p:spPr>
      </p:pic>
      <p:sp>
        <p:nvSpPr>
          <p:cNvPr id="44" name="Google Shape;421;g1379601ae24_0_1"/>
          <p:cNvSpPr/>
          <p:nvPr/>
        </p:nvSpPr>
        <p:spPr>
          <a:xfrm>
            <a:off x="5712629" y="2484162"/>
            <a:ext cx="3392856" cy="555073"/>
          </a:xfrm>
          <a:prstGeom prst="roundRect">
            <a:avLst>
              <a:gd name="adj" fmla="val 50000"/>
            </a:avLst>
          </a:prstGeom>
          <a:solidFill>
            <a:schemeClr val="tx2">
              <a:lumMod val="75000"/>
            </a:schemeClr>
          </a:solidFill>
          <a:ln w="9525" cap="flat" cmpd="sng">
            <a:solidFill>
              <a:schemeClr val="tx1"/>
            </a:solidFill>
            <a:prstDash val="solid"/>
            <a:round/>
            <a:headEnd type="none" w="sm" len="sm"/>
            <a:tailEnd type="none" w="sm" len="sm"/>
          </a:ln>
        </p:spPr>
        <p:txBody>
          <a:bodyPr spcFirstLastPara="1" wrap="square" lIns="182875" tIns="91425" rIns="91425" bIns="91425" anchor="ctr" anchorCtr="0">
            <a:noAutofit/>
          </a:bodyPr>
          <a:lstStyle/>
          <a:p>
            <a:pPr>
              <a:buClr>
                <a:schemeClr val="dk1"/>
              </a:buClr>
              <a:buSzPts val="1100"/>
            </a:pPr>
            <a:endParaRPr lang="en-US" altLang="fr-FR" sz="1200" b="1" dirty="0" smtClean="0">
              <a:sym typeface="+mn-ea"/>
            </a:endParaRPr>
          </a:p>
          <a:p>
            <a:pPr algn="ctr">
              <a:buClr>
                <a:schemeClr val="dk1"/>
              </a:buClr>
              <a:buSzPts val="1100"/>
            </a:pPr>
            <a:r>
              <a:rPr lang="en-US" altLang="fr-FR" b="1" dirty="0" smtClean="0">
                <a:sym typeface="+mn-ea"/>
              </a:rPr>
              <a:t>Robots </a:t>
            </a:r>
            <a:r>
              <a:rPr lang="en-US" altLang="fr-FR" b="1" dirty="0">
                <a:sym typeface="+mn-ea"/>
              </a:rPr>
              <a:t>de simulation </a:t>
            </a:r>
            <a:r>
              <a:rPr lang="en-US" altLang="fr-FR" b="1" dirty="0" err="1">
                <a:sym typeface="+mn-ea"/>
              </a:rPr>
              <a:t>en</a:t>
            </a:r>
            <a:r>
              <a:rPr lang="en-US" altLang="fr-FR" b="1" dirty="0">
                <a:sym typeface="+mn-ea"/>
              </a:rPr>
              <a:t> </a:t>
            </a:r>
            <a:r>
              <a:rPr lang="en-US" altLang="fr-FR" b="1" dirty="0" err="1">
                <a:sym typeface="+mn-ea"/>
              </a:rPr>
              <a:t>environnement</a:t>
            </a:r>
            <a:r>
              <a:rPr lang="en-US" altLang="fr-FR" b="1" dirty="0">
                <a:sym typeface="+mn-ea"/>
              </a:rPr>
              <a:t> </a:t>
            </a:r>
            <a:r>
              <a:rPr lang="en-US" altLang="fr-FR" b="1" dirty="0" err="1" smtClean="0">
                <a:sym typeface="+mn-ea"/>
              </a:rPr>
              <a:t>virtuel</a:t>
            </a:r>
            <a:r>
              <a:rPr lang="en-US" altLang="fr-FR" b="1" dirty="0" smtClean="0">
                <a:sym typeface="+mn-ea"/>
              </a:rPr>
              <a:t>.</a:t>
            </a:r>
            <a:endParaRPr lang="fr-FR" altLang="en-US" b="1" dirty="0"/>
          </a:p>
          <a:p>
            <a:pPr marL="0" lvl="0" indent="0" algn="l" rtl="0">
              <a:spcBef>
                <a:spcPts val="0"/>
              </a:spcBef>
              <a:spcAft>
                <a:spcPts val="0"/>
              </a:spcAft>
              <a:buClr>
                <a:schemeClr val="dk1"/>
              </a:buClr>
              <a:buSzPts val="1100"/>
              <a:buFont typeface="Arial" panose="020B0604020202020204"/>
              <a:buNone/>
            </a:pPr>
            <a:endParaRPr sz="1200" b="1" dirty="0">
              <a:solidFill>
                <a:schemeClr val="accent2"/>
              </a:solidFill>
            </a:endParaRPr>
          </a:p>
        </p:txBody>
      </p:sp>
      <p:pic>
        <p:nvPicPr>
          <p:cNvPr id="45" name="Espace réservé pour une image 6" descr="Image2"/>
          <p:cNvPicPr>
            <a:picLocks noChangeAspect="1"/>
          </p:cNvPicPr>
          <p:nvPr/>
        </p:nvPicPr>
        <p:blipFill>
          <a:blip r:embed="rId2"/>
          <a:stretch>
            <a:fillRect/>
          </a:stretch>
        </p:blipFill>
        <p:spPr>
          <a:xfrm>
            <a:off x="4098567" y="2152246"/>
            <a:ext cx="1619726" cy="1218918"/>
          </a:xfrm>
          <a:prstGeom prst="rect">
            <a:avLst/>
          </a:prstGeom>
        </p:spPr>
      </p:pic>
      <p:sp>
        <p:nvSpPr>
          <p:cNvPr id="46" name="Google Shape;431;g1379601ae24_0_1"/>
          <p:cNvSpPr/>
          <p:nvPr/>
        </p:nvSpPr>
        <p:spPr>
          <a:xfrm>
            <a:off x="5712629" y="3934476"/>
            <a:ext cx="3392856" cy="563867"/>
          </a:xfrm>
          <a:prstGeom prst="roundRect">
            <a:avLst>
              <a:gd name="adj" fmla="val 50000"/>
            </a:avLst>
          </a:prstGeom>
          <a:solidFill>
            <a:schemeClr val="tx2">
              <a:lumMod val="75000"/>
            </a:schemeClr>
          </a:solidFill>
          <a:ln w="9525" cap="flat" cmpd="sng">
            <a:solidFill>
              <a:schemeClr val="tx1"/>
            </a:solidFill>
            <a:prstDash val="solid"/>
            <a:round/>
            <a:headEnd type="none" w="sm" len="sm"/>
            <a:tailEnd type="none" w="sm" len="sm"/>
          </a:ln>
        </p:spPr>
        <p:txBody>
          <a:bodyPr spcFirstLastPara="1" wrap="square" lIns="182875" tIns="91425" rIns="91425" bIns="91425" anchor="ctr" anchorCtr="0">
            <a:noAutofit/>
          </a:bodyPr>
          <a:lstStyle/>
          <a:p>
            <a:pPr algn="ctr">
              <a:buClr>
                <a:schemeClr val="dk1"/>
              </a:buClr>
              <a:buSzPts val="1100"/>
            </a:pPr>
            <a:r>
              <a:rPr lang="fr-FR" altLang="en-US" b="1" dirty="0">
                <a:solidFill>
                  <a:schemeClr val="tx1"/>
                </a:solidFill>
                <a:sym typeface="+mn-ea"/>
              </a:rPr>
              <a:t>R</a:t>
            </a:r>
            <a:r>
              <a:rPr lang="en-US" altLang="fr-FR" b="1" dirty="0" err="1">
                <a:solidFill>
                  <a:schemeClr val="tx1"/>
                </a:solidFill>
                <a:sym typeface="+mn-ea"/>
              </a:rPr>
              <a:t>obots</a:t>
            </a:r>
            <a:r>
              <a:rPr lang="en-US" altLang="fr-FR" b="1" dirty="0">
                <a:solidFill>
                  <a:schemeClr val="tx1"/>
                </a:solidFill>
                <a:sym typeface="+mn-ea"/>
              </a:rPr>
              <a:t> sous </a:t>
            </a:r>
            <a:r>
              <a:rPr lang="en-US" altLang="fr-FR" b="1" dirty="0" err="1" smtClean="0">
                <a:solidFill>
                  <a:schemeClr val="tx1"/>
                </a:solidFill>
                <a:sym typeface="+mn-ea"/>
              </a:rPr>
              <a:t>marins</a:t>
            </a:r>
            <a:r>
              <a:rPr lang="en-US" altLang="fr-FR" b="1" dirty="0">
                <a:solidFill>
                  <a:schemeClr val="tx1"/>
                </a:solidFill>
              </a:rPr>
              <a:t>.</a:t>
            </a:r>
            <a:endParaRPr lang="ko-KR" altLang="en-US" b="1" dirty="0">
              <a:solidFill>
                <a:schemeClr val="tx1"/>
              </a:solidFill>
              <a:cs typeface="Arial" panose="020B0604020202020204" pitchFamily="34" charset="0"/>
            </a:endParaRPr>
          </a:p>
        </p:txBody>
      </p:sp>
      <p:pic>
        <p:nvPicPr>
          <p:cNvPr id="47" name="Espace réservé pour une image 4" descr="Image1"/>
          <p:cNvPicPr>
            <a:picLocks noChangeAspect="1"/>
          </p:cNvPicPr>
          <p:nvPr/>
        </p:nvPicPr>
        <p:blipFill>
          <a:blip r:embed="rId3"/>
          <a:stretch>
            <a:fillRect/>
          </a:stretch>
        </p:blipFill>
        <p:spPr>
          <a:xfrm>
            <a:off x="4098567" y="3653389"/>
            <a:ext cx="1619726" cy="12942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1" grpId="0"/>
      <p:bldP spid="42" grpId="0" animBg="1"/>
      <p:bldP spid="44"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49294" name="Google Shape;1067;p48"/>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9295" name="Google Shape;1068;p48"/>
          <p:cNvSpPr/>
          <p:nvPr/>
        </p:nvSpPr>
        <p:spPr>
          <a:xfrm>
            <a:off x="220892" y="737716"/>
            <a:ext cx="769065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2. Apprentissage profond</a:t>
            </a:r>
            <a:endPar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229" name="Google Shape;1070;p48"/>
          <p:cNvGrpSpPr/>
          <p:nvPr/>
        </p:nvGrpSpPr>
        <p:grpSpPr>
          <a:xfrm>
            <a:off x="0" y="-138"/>
            <a:ext cx="9144000" cy="673735"/>
            <a:chOff x="0" y="-138"/>
            <a:chExt cx="9144000" cy="673735"/>
          </a:xfrm>
        </p:grpSpPr>
        <p:grpSp>
          <p:nvGrpSpPr>
            <p:cNvPr id="230" name="Google Shape;1071;p48"/>
            <p:cNvGrpSpPr/>
            <p:nvPr/>
          </p:nvGrpSpPr>
          <p:grpSpPr>
            <a:xfrm>
              <a:off x="0" y="-138"/>
              <a:ext cx="9144000" cy="673735"/>
              <a:chOff x="0" y="-138"/>
              <a:chExt cx="9144000" cy="673735"/>
            </a:xfrm>
          </p:grpSpPr>
          <p:grpSp>
            <p:nvGrpSpPr>
              <p:cNvPr id="231" name="Google Shape;1072;p48"/>
              <p:cNvGrpSpPr/>
              <p:nvPr/>
            </p:nvGrpSpPr>
            <p:grpSpPr>
              <a:xfrm>
                <a:off x="0" y="-138"/>
                <a:ext cx="9144000" cy="640328"/>
                <a:chOff x="0" y="-138"/>
                <a:chExt cx="9144000" cy="640328"/>
              </a:xfrm>
            </p:grpSpPr>
            <p:sp>
              <p:nvSpPr>
                <p:cNvPr id="1049296" name="Google Shape;1073;p48"/>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297" name="Google Shape;1074;p48"/>
                <p:cNvSpPr txBox="1"/>
                <p:nvPr/>
              </p:nvSpPr>
              <p:spPr>
                <a:xfrm>
                  <a:off x="1352831" y="-138"/>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298" name="Google Shape;1075;p48"/>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299" name="Google Shape;1076;p48"/>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300" name="Google Shape;1077;p48"/>
                <p:cNvSpPr txBox="1"/>
                <p:nvPr/>
              </p:nvSpPr>
              <p:spPr>
                <a:xfrm>
                  <a:off x="767937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301" name="Google Shape;1078;p48"/>
              <p:cNvSpPr txBox="1"/>
              <p:nvPr/>
            </p:nvSpPr>
            <p:spPr>
              <a:xfrm>
                <a:off x="3034030" y="-138"/>
                <a:ext cx="1632585" cy="6737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1"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302" name="Google Shape;1079;p48"/>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19" name="Groupe 18"/>
          <p:cNvGrpSpPr/>
          <p:nvPr/>
        </p:nvGrpSpPr>
        <p:grpSpPr>
          <a:xfrm>
            <a:off x="704850" y="1520825"/>
            <a:ext cx="5090160" cy="1581150"/>
            <a:chOff x="704850" y="1520825"/>
            <a:chExt cx="5090160" cy="1581150"/>
          </a:xfrm>
        </p:grpSpPr>
        <p:pic>
          <p:nvPicPr>
            <p:cNvPr id="2097195" name="Image 8" descr="Image4"/>
            <p:cNvPicPr>
              <a:picLocks noChangeAspect="1"/>
            </p:cNvPicPr>
            <p:nvPr/>
          </p:nvPicPr>
          <p:blipFill>
            <a:blip r:embed="rId1"/>
            <a:stretch>
              <a:fillRect/>
            </a:stretch>
          </p:blipFill>
          <p:spPr>
            <a:xfrm>
              <a:off x="704850" y="1520825"/>
              <a:ext cx="2446020" cy="1581150"/>
            </a:xfrm>
            <a:prstGeom prst="rect">
              <a:avLst/>
            </a:prstGeom>
            <a:ln>
              <a:solidFill>
                <a:schemeClr val="accent1"/>
              </a:solidFill>
            </a:ln>
            <a:effectLst>
              <a:outerShdw blurRad="50800" dist="38100" dir="18900000" algn="bl" rotWithShape="0">
                <a:prstClr val="black">
                  <a:alpha val="40000"/>
                </a:prstClr>
              </a:outerShdw>
            </a:effectLst>
          </p:spPr>
        </p:pic>
        <p:sp>
          <p:nvSpPr>
            <p:cNvPr id="1049303" name="Rectangle à coins arrondi 9"/>
            <p:cNvSpPr/>
            <p:nvPr/>
          </p:nvSpPr>
          <p:spPr>
            <a:xfrm>
              <a:off x="3348990" y="1520825"/>
              <a:ext cx="2446020" cy="1567815"/>
            </a:xfrm>
            <a:prstGeom prst="roundRect">
              <a:avLst/>
            </a:prstGeom>
          </p:spPr>
          <p:style>
            <a:lnRef idx="2">
              <a:schemeClr val="lt1"/>
            </a:lnRef>
            <a:fillRef idx="1">
              <a:schemeClr val="accent2"/>
            </a:fillRef>
            <a:effectRef idx="1">
              <a:schemeClr val="accent2"/>
            </a:effectRef>
            <a:fontRef idx="minor">
              <a:schemeClr val="lt1"/>
            </a:fontRef>
          </p:style>
          <p:txBody>
            <a:bodyPr rtlCol="0" anchor="ctr"/>
            <a:lstStyle/>
            <a:p>
              <a:pPr algn="ctr"/>
              <a:r>
                <a:rPr lang="en-US" altLang="fr-FR">
                  <a:sym typeface="+mn-ea"/>
                </a:rPr>
                <a:t>Traitement du langage naturel</a:t>
              </a:r>
              <a:r>
                <a:rPr lang="fr-FR" altLang="en-US">
                  <a:sym typeface="+mn-ea"/>
                </a:rPr>
                <a:t> (GPT)</a:t>
              </a:r>
              <a:endParaRPr lang="fr-FR" altLang="en-US">
                <a:sym typeface="+mn-ea"/>
              </a:endParaRPr>
            </a:p>
          </p:txBody>
        </p:sp>
      </p:grpSp>
      <p:grpSp>
        <p:nvGrpSpPr>
          <p:cNvPr id="20" name="Groupe 19"/>
          <p:cNvGrpSpPr/>
          <p:nvPr/>
        </p:nvGrpSpPr>
        <p:grpSpPr>
          <a:xfrm>
            <a:off x="3348990" y="3316605"/>
            <a:ext cx="5194300" cy="1567180"/>
            <a:chOff x="3348990" y="3316605"/>
            <a:chExt cx="5194300" cy="1567180"/>
          </a:xfrm>
        </p:grpSpPr>
        <p:sp>
          <p:nvSpPr>
            <p:cNvPr id="1049304" name="Rectangle à coins arrondi 10"/>
            <p:cNvSpPr/>
            <p:nvPr/>
          </p:nvSpPr>
          <p:spPr>
            <a:xfrm>
              <a:off x="6097270" y="3316605"/>
              <a:ext cx="2446020" cy="1567180"/>
            </a:xfrm>
            <a:prstGeom prst="roundRect">
              <a:avLst/>
            </a:prstGeom>
          </p:spPr>
          <p:style>
            <a:lnRef idx="2">
              <a:schemeClr val="lt1"/>
            </a:lnRef>
            <a:fillRef idx="1">
              <a:schemeClr val="accent1"/>
            </a:fillRef>
            <a:effectRef idx="1">
              <a:schemeClr val="accent1"/>
            </a:effectRef>
            <a:fontRef idx="minor">
              <a:schemeClr val="lt1"/>
            </a:fontRef>
          </p:style>
          <p:txBody>
            <a:bodyPr rtlCol="0" anchor="ctr"/>
            <a:lstStyle/>
            <a:p>
              <a:pPr algn="ctr"/>
              <a:endParaRPr lang="fr-FR" altLang="en-US"/>
            </a:p>
          </p:txBody>
        </p:sp>
        <p:pic>
          <p:nvPicPr>
            <p:cNvPr id="2097196" name="Image 11" descr="Image5"/>
            <p:cNvPicPr>
              <a:picLocks noChangeAspect="1"/>
            </p:cNvPicPr>
            <p:nvPr/>
          </p:nvPicPr>
          <p:blipFill>
            <a:blip r:embed="rId2"/>
            <a:stretch>
              <a:fillRect/>
            </a:stretch>
          </p:blipFill>
          <p:spPr>
            <a:xfrm>
              <a:off x="3348990" y="3316605"/>
              <a:ext cx="2446020" cy="1553210"/>
            </a:xfrm>
            <a:prstGeom prst="rect">
              <a:avLst/>
            </a:prstGeom>
          </p:spPr>
        </p:pic>
      </p:grpSp>
      <p:sp>
        <p:nvSpPr>
          <p:cNvPr id="1049305" name="Zone de texte 15"/>
          <p:cNvSpPr txBox="1"/>
          <p:nvPr/>
        </p:nvSpPr>
        <p:spPr>
          <a:xfrm>
            <a:off x="6393815" y="3818890"/>
            <a:ext cx="1870075" cy="521970"/>
          </a:xfrm>
          <a:prstGeom prst="rect">
            <a:avLst/>
          </a:prstGeom>
          <a:noFill/>
        </p:spPr>
        <p:txBody>
          <a:bodyPr wrap="square" rtlCol="0">
            <a:spAutoFit/>
          </a:bodyPr>
          <a:lstStyle/>
          <a:p>
            <a:r>
              <a:rPr lang="fr-FR" altLang="en-US">
                <a:solidFill>
                  <a:schemeClr val="bg1"/>
                </a:solidFill>
                <a:sym typeface="+mn-ea"/>
              </a:rPr>
              <a:t>Véhicule autonome    </a:t>
            </a:r>
            <a:endParaRPr lang="fr-FR" altLang="en-US">
              <a:solidFill>
                <a:schemeClr val="bg1"/>
              </a:solidFill>
              <a:sym typeface="+mn-ea"/>
            </a:endParaRPr>
          </a:p>
          <a:p>
            <a:r>
              <a:rPr lang="fr-FR" altLang="en-US">
                <a:solidFill>
                  <a:schemeClr val="bg1"/>
                </a:solidFill>
                <a:sym typeface="+mn-ea"/>
              </a:rPr>
              <a:t>          Tesla</a:t>
            </a:r>
            <a:endParaRPr lang="fr-FR" altLang="en-US">
              <a:ln w="10160">
                <a:solidFill>
                  <a:schemeClr val="accent5"/>
                </a:solidFill>
                <a:prstDash val="solid"/>
              </a:ln>
              <a:solidFill>
                <a:schemeClr val="bg1"/>
              </a:solidFill>
              <a:effectLst>
                <a:outerShdw blurRad="38100" dist="22860" dir="5400000" algn="tl" rotWithShape="0">
                  <a:schemeClr val="bg1">
                    <a:alpha val="30000"/>
                  </a:schemeClr>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49308" name="Google Shape;1084;p18"/>
          <p:cNvSpPr txBox="1"/>
          <p:nvPr/>
        </p:nvSpPr>
        <p:spPr>
          <a:xfrm>
            <a:off x="1204700" y="733300"/>
            <a:ext cx="793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309" name="Google Shape;1085;p18"/>
          <p:cNvSpPr txBox="1"/>
          <p:nvPr/>
        </p:nvSpPr>
        <p:spPr>
          <a:xfrm>
            <a:off x="911375" y="1435150"/>
            <a:ext cx="639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35" name="Google Shape;1086;p18"/>
          <p:cNvGrpSpPr/>
          <p:nvPr/>
        </p:nvGrpSpPr>
        <p:grpSpPr>
          <a:xfrm>
            <a:off x="911375" y="449124"/>
            <a:ext cx="7731900" cy="3447776"/>
            <a:chOff x="911375" y="427374"/>
            <a:chExt cx="7731900" cy="3447776"/>
          </a:xfrm>
        </p:grpSpPr>
        <p:sp>
          <p:nvSpPr>
            <p:cNvPr id="1049310" name="Google Shape;1087;p18"/>
            <p:cNvSpPr txBox="1"/>
            <p:nvPr/>
          </p:nvSpPr>
          <p:spPr>
            <a:xfrm>
              <a:off x="911375" y="3141713"/>
              <a:ext cx="7731900" cy="605790"/>
            </a:xfrm>
            <a:prstGeom prst="rect">
              <a:avLst/>
            </a:prstGeom>
            <a:noFill/>
            <a:ln>
              <a:noFill/>
            </a:ln>
          </p:spPr>
          <p:txBody>
            <a:bodyPr spcFirstLastPara="1" wrap="square" lIns="68575" tIns="34275" rIns="68575" bIns="34275" anchor="t" anchorCtr="0">
              <a:spAutoFit/>
            </a:bodyPr>
            <a:lstStyle/>
            <a:p>
              <a:pPr marL="0" marR="0" lvl="0" indent="0" algn="ctr" rtl="0">
                <a:lnSpc>
                  <a:spcPct val="125000"/>
                </a:lnSpc>
                <a:spcBef>
                  <a:spcPts val="0"/>
                </a:spcBef>
                <a:spcAft>
                  <a:spcPts val="0"/>
                </a:spcAft>
                <a:buClr>
                  <a:srgbClr val="000000"/>
                </a:buClr>
                <a:buSzPts val="2800"/>
                <a:buFont typeface="Arial" panose="020B0604020202020204"/>
                <a:buNone/>
              </a:pPr>
              <a:r>
                <a:rPr lang="fr-FR" sz="2800" b="1" dirty="0">
                  <a:latin typeface="Microsoft YaHei" panose="020B0503020204020204" charset="-122"/>
                  <a:ea typeface="Microsoft YaHei" panose="020B0503020204020204" charset="-122"/>
                  <a:cs typeface="Microsoft YaHei" panose="020B0503020204020204" charset="-122"/>
                  <a:sym typeface="Microsoft YaHei" panose="020B0503020204020204" charset="-122"/>
                </a:rPr>
                <a:t>Présentation du robot MiniLab</a:t>
              </a:r>
              <a:endParaRPr sz="28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1049311" name="Google Shape;1088;p18"/>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312" name="Google Shape;1089;p18"/>
            <p:cNvSpPr/>
            <p:nvPr/>
          </p:nvSpPr>
          <p:spPr>
            <a:xfrm rot="10800000" flipH="1">
              <a:off x="3454416" y="9884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313" name="Google Shape;1090;p18"/>
            <p:cNvSpPr txBox="1"/>
            <p:nvPr/>
          </p:nvSpPr>
          <p:spPr>
            <a:xfrm>
              <a:off x="4240668" y="1390800"/>
              <a:ext cx="5202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4</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80" name="Google Shape;1091;p18"/>
            <p:cNvCxnSpPr/>
            <p:nvPr/>
          </p:nvCxnSpPr>
          <p:spPr>
            <a:xfrm>
              <a:off x="1146764" y="2976247"/>
              <a:ext cx="7154400" cy="300"/>
            </a:xfrm>
            <a:prstGeom prst="straightConnector1">
              <a:avLst/>
            </a:prstGeom>
            <a:noFill/>
            <a:ln w="9525" cap="flat" cmpd="sng">
              <a:solidFill>
                <a:srgbClr val="262626"/>
              </a:solidFill>
              <a:prstDash val="dash"/>
              <a:miter lim="800000"/>
              <a:headEnd type="none" w="sm" len="sm"/>
              <a:tailEnd type="none" w="sm" len="sm"/>
            </a:ln>
          </p:spPr>
        </p:cxnSp>
        <p:cxnSp>
          <p:nvCxnSpPr>
            <p:cNvPr id="3145781" name="Google Shape;1092;p18"/>
            <p:cNvCxnSpPr/>
            <p:nvPr/>
          </p:nvCxnSpPr>
          <p:spPr>
            <a:xfrm rot="10800000" flipH="1">
              <a:off x="1146775" y="3855350"/>
              <a:ext cx="7098300" cy="19800"/>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82" name="Elbow Connector 11"/>
          <p:cNvCxnSpPr/>
          <p:nvPr/>
        </p:nvCxnSpPr>
        <p:spPr>
          <a:xfrm>
            <a:off x="2465768" y="3283089"/>
            <a:ext cx="1238014" cy="401279"/>
          </a:xfrm>
          <a:prstGeom prst="bentConnector3">
            <a:avLst>
              <a:gd name="adj1" fmla="val -202"/>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45783" name="Elbow Connector 53"/>
          <p:cNvCxnSpPr/>
          <p:nvPr/>
        </p:nvCxnSpPr>
        <p:spPr>
          <a:xfrm rot="10800000" flipV="1">
            <a:off x="5490105" y="3483728"/>
            <a:ext cx="1133204" cy="200640"/>
          </a:xfrm>
          <a:prstGeom prst="bentConnector3">
            <a:avLst>
              <a:gd name="adj1" fmla="val 198"/>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45784" name="Elbow Connector 63"/>
          <p:cNvCxnSpPr/>
          <p:nvPr/>
        </p:nvCxnSpPr>
        <p:spPr>
          <a:xfrm rot="5400000" flipH="1" flipV="1">
            <a:off x="5226069" y="2184705"/>
            <a:ext cx="857043" cy="576490"/>
          </a:xfrm>
          <a:prstGeom prst="bentConnector3">
            <a:avLst>
              <a:gd name="adj1" fmla="val 50000"/>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049319" name="Freeform 39"/>
          <p:cNvSpPr>
            <a:spLocks noChangeAspect="1"/>
          </p:cNvSpPr>
          <p:nvPr/>
        </p:nvSpPr>
        <p:spPr>
          <a:xfrm>
            <a:off x="1506914" y="2521647"/>
            <a:ext cx="1706410" cy="919386"/>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223511" y="1089813"/>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1">
              <a:lumMod val="60000"/>
              <a:lumOff val="40000"/>
            </a:schemeClr>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49320" name="Freeform 44"/>
          <p:cNvSpPr>
            <a:spLocks noChangeAspect="1"/>
          </p:cNvSpPr>
          <p:nvPr/>
        </p:nvSpPr>
        <p:spPr>
          <a:xfrm>
            <a:off x="2524910" y="1307677"/>
            <a:ext cx="1706410" cy="919386"/>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49321" name="Freeform 45"/>
          <p:cNvSpPr>
            <a:spLocks noChangeAspect="1"/>
          </p:cNvSpPr>
          <p:nvPr/>
        </p:nvSpPr>
        <p:spPr>
          <a:xfrm>
            <a:off x="5090795" y="1279525"/>
            <a:ext cx="1757680" cy="947420"/>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901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accent3"/>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49322" name="Freeform 46"/>
          <p:cNvSpPr>
            <a:spLocks noChangeAspect="1"/>
          </p:cNvSpPr>
          <p:nvPr/>
        </p:nvSpPr>
        <p:spPr>
          <a:xfrm>
            <a:off x="5869545" y="2521647"/>
            <a:ext cx="1706410" cy="919386"/>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82686" y="108164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tx2">
              <a:lumMod val="75000"/>
            </a:schemeClr>
          </a:solidFill>
          <a:ln w="88900">
            <a:solidFill>
              <a:schemeClr val="bg1"/>
            </a:solidFill>
          </a:ln>
          <a:effectLst>
            <a:innerShdw blurRad="127000" dist="1270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sp>
        <p:nvSpPr>
          <p:cNvPr id="1049323" name="TextBox 15"/>
          <p:cNvSpPr txBox="1"/>
          <p:nvPr/>
        </p:nvSpPr>
        <p:spPr>
          <a:xfrm>
            <a:off x="1840865" y="2928620"/>
            <a:ext cx="1087755" cy="370840"/>
          </a:xfrm>
          <a:prstGeom prst="rect">
            <a:avLst/>
          </a:prstGeom>
          <a:noFill/>
        </p:spPr>
        <p:txBody>
          <a:bodyPr wrap="square" rtlCol="0" anchor="ctr">
            <a:spAutoFit/>
          </a:bodyPr>
          <a:lstStyle/>
          <a:p>
            <a:r>
              <a:rPr lang="en-US" altLang="fr-FR" sz="1050" b="1" dirty="0">
                <a:solidFill>
                  <a:schemeClr val="bg1"/>
                </a:solidFill>
                <a:cs typeface="Arial" panose="020B0604020202020204" pitchFamily="34" charset="0"/>
              </a:rPr>
              <a:t>Odom</a:t>
            </a:r>
            <a:r>
              <a:rPr lang="en-US" altLang="en-US" sz="1050" b="1" dirty="0">
                <a:solidFill>
                  <a:schemeClr val="bg1"/>
                </a:solidFill>
                <a:cs typeface="Arial" panose="020B0604020202020204" pitchFamily="34" charset="0"/>
              </a:rPr>
              <a:t>é</a:t>
            </a:r>
            <a:r>
              <a:rPr lang="en-US" altLang="fr-FR" sz="1050" b="1" dirty="0">
                <a:solidFill>
                  <a:schemeClr val="bg1"/>
                </a:solidFill>
                <a:cs typeface="Arial" panose="020B0604020202020204" pitchFamily="34" charset="0"/>
              </a:rPr>
              <a:t>trie </a:t>
            </a:r>
            <a:r>
              <a:rPr lang="fr-FR" altLang="en-US" sz="1050" b="1" dirty="0">
                <a:solidFill>
                  <a:schemeClr val="bg1"/>
                </a:solidFill>
                <a:cs typeface="Arial" panose="020B0604020202020204" pitchFamily="34" charset="0"/>
              </a:rPr>
              <a:t>  </a:t>
            </a:r>
            <a:r>
              <a:rPr lang="en-US" altLang="fr-FR" sz="1050" b="1" dirty="0">
                <a:solidFill>
                  <a:schemeClr val="bg1"/>
                </a:solidFill>
                <a:cs typeface="Arial" panose="020B0604020202020204" pitchFamily="34" charset="0"/>
              </a:rPr>
              <a:t>pr</a:t>
            </a:r>
            <a:r>
              <a:rPr lang="en-US" altLang="en-US" sz="1050" b="1" dirty="0">
                <a:solidFill>
                  <a:schemeClr val="bg1"/>
                </a:solidFill>
                <a:cs typeface="Arial" panose="020B0604020202020204" pitchFamily="34" charset="0"/>
              </a:rPr>
              <a:t>é</a:t>
            </a:r>
            <a:r>
              <a:rPr lang="en-US" altLang="fr-FR" sz="1050" b="1" dirty="0">
                <a:solidFill>
                  <a:schemeClr val="bg1"/>
                </a:solidFill>
                <a:cs typeface="Arial" panose="020B0604020202020204" pitchFamily="34" charset="0"/>
              </a:rPr>
              <a:t>cise</a:t>
            </a:r>
            <a:endParaRPr lang="en-US" altLang="fr-FR" sz="1050" b="1" dirty="0">
              <a:solidFill>
                <a:schemeClr val="bg1"/>
              </a:solidFill>
              <a:cs typeface="Arial" panose="020B0604020202020204" pitchFamily="34" charset="0"/>
            </a:endParaRPr>
          </a:p>
        </p:txBody>
      </p:sp>
      <p:sp>
        <p:nvSpPr>
          <p:cNvPr id="1049324" name="TextBox 16"/>
          <p:cNvSpPr txBox="1"/>
          <p:nvPr/>
        </p:nvSpPr>
        <p:spPr>
          <a:xfrm>
            <a:off x="2849245" y="1730058"/>
            <a:ext cx="1157605" cy="370840"/>
          </a:xfrm>
          <a:prstGeom prst="rect">
            <a:avLst/>
          </a:prstGeom>
          <a:noFill/>
        </p:spPr>
        <p:txBody>
          <a:bodyPr wrap="square" rtlCol="0" anchor="ctr">
            <a:spAutoFit/>
          </a:bodyPr>
          <a:lstStyle/>
          <a:p>
            <a:r>
              <a:rPr lang="en-US" altLang="fr-FR" sz="1050" b="1" dirty="0">
                <a:solidFill>
                  <a:schemeClr val="bg1"/>
                </a:solidFill>
                <a:cs typeface="Arial" panose="020B0604020202020204" pitchFamily="34" charset="0"/>
              </a:rPr>
              <a:t>Quatre heure</a:t>
            </a:r>
            <a:r>
              <a:rPr lang="fr-FR" altLang="en-US" sz="1050" b="1" dirty="0">
                <a:solidFill>
                  <a:schemeClr val="bg1"/>
                </a:solidFill>
                <a:cs typeface="Arial" panose="020B0604020202020204" pitchFamily="34" charset="0"/>
              </a:rPr>
              <a:t>s</a:t>
            </a:r>
            <a:r>
              <a:rPr lang="en-US" altLang="fr-FR" sz="1050" b="1" dirty="0">
                <a:solidFill>
                  <a:schemeClr val="bg1"/>
                </a:solidFill>
                <a:cs typeface="Arial" panose="020B0604020202020204" pitchFamily="34" charset="0"/>
              </a:rPr>
              <a:t> d'autonomie</a:t>
            </a:r>
            <a:endParaRPr lang="en-US" altLang="fr-FR" sz="1050" b="1" dirty="0">
              <a:solidFill>
                <a:schemeClr val="bg1"/>
              </a:solidFill>
              <a:cs typeface="Arial" panose="020B0604020202020204" pitchFamily="34" charset="0"/>
            </a:endParaRPr>
          </a:p>
        </p:txBody>
      </p:sp>
      <p:sp>
        <p:nvSpPr>
          <p:cNvPr id="1049325" name="TextBox 17"/>
          <p:cNvSpPr txBox="1"/>
          <p:nvPr/>
        </p:nvSpPr>
        <p:spPr>
          <a:xfrm>
            <a:off x="5366385" y="1530350"/>
            <a:ext cx="1382395" cy="634365"/>
          </a:xfrm>
          <a:prstGeom prst="rect">
            <a:avLst/>
          </a:prstGeom>
          <a:noFill/>
        </p:spPr>
        <p:txBody>
          <a:bodyPr wrap="square" rtlCol="0" anchor="ctr">
            <a:noAutofit/>
          </a:bodyPr>
          <a:lstStyle/>
          <a:p>
            <a:r>
              <a:rPr lang="en-US" altLang="fr-FR" sz="1050" b="1" dirty="0">
                <a:solidFill>
                  <a:schemeClr val="bg1"/>
                </a:solidFill>
                <a:cs typeface="Arial" panose="020B0604020202020204" pitchFamily="34" charset="0"/>
              </a:rPr>
              <a:t>ch</a:t>
            </a:r>
            <a:r>
              <a:rPr lang="en-US" altLang="en-US" sz="1050" b="1" dirty="0">
                <a:solidFill>
                  <a:schemeClr val="bg1"/>
                </a:solidFill>
                <a:cs typeface="Arial" panose="020B0604020202020204" pitchFamily="34" charset="0"/>
              </a:rPr>
              <a:t>â</a:t>
            </a:r>
            <a:r>
              <a:rPr lang="en-US" altLang="fr-FR" sz="1050" b="1" dirty="0">
                <a:solidFill>
                  <a:schemeClr val="bg1"/>
                </a:solidFill>
                <a:cs typeface="Arial" panose="020B0604020202020204" pitchFamily="34" charset="0"/>
              </a:rPr>
              <a:t>ssis en aluminium solide</a:t>
            </a:r>
            <a:r>
              <a:rPr lang="fr-FR" altLang="en-US" sz="1050" b="1" dirty="0">
                <a:solidFill>
                  <a:schemeClr val="bg1"/>
                </a:solidFill>
                <a:cs typeface="Arial" panose="020B0604020202020204" pitchFamily="34" charset="0"/>
              </a:rPr>
              <a:t> qui maximise la protection</a:t>
            </a:r>
            <a:endParaRPr lang="fr-FR" altLang="en-US" sz="1050" b="1" dirty="0">
              <a:solidFill>
                <a:schemeClr val="bg1"/>
              </a:solidFill>
              <a:cs typeface="Arial" panose="020B0604020202020204" pitchFamily="34" charset="0"/>
            </a:endParaRPr>
          </a:p>
        </p:txBody>
      </p:sp>
      <p:cxnSp>
        <p:nvCxnSpPr>
          <p:cNvPr id="3145785" name="Straight Connector 19"/>
          <p:cNvCxnSpPr/>
          <p:nvPr/>
        </p:nvCxnSpPr>
        <p:spPr>
          <a:xfrm>
            <a:off x="3848743" y="2194817"/>
            <a:ext cx="0" cy="706654"/>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240" name="Google Shape;1099;p49"/>
          <p:cNvGrpSpPr/>
          <p:nvPr/>
        </p:nvGrpSpPr>
        <p:grpSpPr>
          <a:xfrm>
            <a:off x="-104175" y="-138"/>
            <a:ext cx="9248175" cy="643255"/>
            <a:chOff x="-104175" y="-138"/>
            <a:chExt cx="9248175" cy="643255"/>
          </a:xfrm>
        </p:grpSpPr>
        <p:grpSp>
          <p:nvGrpSpPr>
            <p:cNvPr id="241" name="Google Shape;1100;p49"/>
            <p:cNvGrpSpPr/>
            <p:nvPr/>
          </p:nvGrpSpPr>
          <p:grpSpPr>
            <a:xfrm>
              <a:off x="0" y="-138"/>
              <a:ext cx="9144000" cy="643255"/>
              <a:chOff x="0" y="-138"/>
              <a:chExt cx="9144000" cy="643255"/>
            </a:xfrm>
          </p:grpSpPr>
          <p:grpSp>
            <p:nvGrpSpPr>
              <p:cNvPr id="242" name="Google Shape;1101;p49"/>
              <p:cNvGrpSpPr/>
              <p:nvPr/>
            </p:nvGrpSpPr>
            <p:grpSpPr>
              <a:xfrm>
                <a:off x="0" y="-138"/>
                <a:ext cx="9144000" cy="640328"/>
                <a:chOff x="0" y="-138"/>
                <a:chExt cx="9144000" cy="640328"/>
              </a:xfrm>
            </p:grpSpPr>
            <p:sp>
              <p:nvSpPr>
                <p:cNvPr id="1049326" name="Google Shape;1102;p49"/>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327" name="Google Shape;1103;p49"/>
                <p:cNvSpPr txBox="1"/>
                <p:nvPr/>
              </p:nvSpPr>
              <p:spPr>
                <a:xfrm>
                  <a:off x="1141796" y="-138"/>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328" name="Google Shape;1104;p49"/>
                <p:cNvSpPr txBox="1"/>
                <p:nvPr/>
              </p:nvSpPr>
              <p:spPr>
                <a:xfrm>
                  <a:off x="4430025" y="0"/>
                  <a:ext cx="1436700" cy="6019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endParaRP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329" name="Google Shape;1105;p49"/>
                <p:cNvSpPr txBox="1"/>
                <p:nvPr/>
              </p:nvSpPr>
              <p:spPr>
                <a:xfrm>
                  <a:off x="6011786"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330" name="Google Shape;1106;p49"/>
                <p:cNvSpPr txBox="1"/>
                <p:nvPr/>
              </p:nvSpPr>
              <p:spPr>
                <a:xfrm>
                  <a:off x="764998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331" name="Google Shape;1107;p49"/>
              <p:cNvSpPr txBox="1"/>
              <p:nvPr/>
            </p:nvSpPr>
            <p:spPr>
              <a:xfrm>
                <a:off x="2872105" y="-138"/>
                <a:ext cx="1699895"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332" name="Google Shape;1108;p49"/>
            <p:cNvSpPr txBox="1"/>
            <p:nvPr/>
          </p:nvSpPr>
          <p:spPr>
            <a:xfrm>
              <a:off x="-104175"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97" name="Image 8" descr="Robot_MiniLab"/>
          <p:cNvPicPr>
            <a:picLocks noChangeAspect="1"/>
          </p:cNvPicPr>
          <p:nvPr/>
        </p:nvPicPr>
        <p:blipFill>
          <a:blip r:embed="rId1"/>
          <a:stretch>
            <a:fillRect/>
          </a:stretch>
        </p:blipFill>
        <p:spPr>
          <a:xfrm>
            <a:off x="3597275" y="2914015"/>
            <a:ext cx="1917700" cy="1692275"/>
          </a:xfrm>
          <a:prstGeom prst="rect">
            <a:avLst/>
          </a:prstGeom>
        </p:spPr>
      </p:pic>
      <p:sp>
        <p:nvSpPr>
          <p:cNvPr id="1049333" name="Zone de texte 10"/>
          <p:cNvSpPr txBox="1"/>
          <p:nvPr/>
        </p:nvSpPr>
        <p:spPr>
          <a:xfrm>
            <a:off x="6242685" y="2934335"/>
            <a:ext cx="978535" cy="306705"/>
          </a:xfrm>
          <a:prstGeom prst="rect">
            <a:avLst/>
          </a:prstGeom>
          <a:noFill/>
        </p:spPr>
        <p:txBody>
          <a:bodyPr wrap="square" rtlCol="0">
            <a:spAutoFit/>
          </a:bodyPr>
          <a:lstStyle/>
          <a:p>
            <a:r>
              <a:rPr lang="fr-FR" altLang="en-US" b="1">
                <a:solidFill>
                  <a:schemeClr val="bg1"/>
                </a:solidFill>
              </a:rPr>
              <a:t>MiniLab</a:t>
            </a:r>
            <a:endParaRPr lang="fr-FR" altLang="en-US" b="1">
              <a:solidFill>
                <a:schemeClr val="bg1"/>
              </a:solidFill>
            </a:endParaRPr>
          </a:p>
        </p:txBody>
      </p:sp>
      <p:sp>
        <p:nvSpPr>
          <p:cNvPr id="1049334" name="Zone de texte 48"/>
          <p:cNvSpPr txBox="1"/>
          <p:nvPr/>
        </p:nvSpPr>
        <p:spPr>
          <a:xfrm>
            <a:off x="8773160" y="4749800"/>
            <a:ext cx="474345" cy="275590"/>
          </a:xfrm>
          <a:prstGeom prst="rect">
            <a:avLst/>
          </a:prstGeom>
          <a:noFill/>
        </p:spPr>
        <p:txBody>
          <a:bodyPr wrap="square" rtlCol="0" anchor="t">
            <a:spAutoFit/>
          </a:bodyPr>
          <a:lstStyle/>
          <a:p>
            <a:fld id="{00000000-1234-1234-1234-123412341234}" type="slidenum">
              <a:rPr lang="fr-FR" sz="1200" b="1">
                <a:solidFill>
                  <a:schemeClr val="tx2">
                    <a:lumMod val="75000"/>
                  </a:schemeClr>
                </a:solidFill>
              </a:rPr>
            </a:fld>
            <a:endParaRPr lang="fr-FR" altLang="en-US" sz="1200" b="1">
              <a:solidFill>
                <a:schemeClr val="tx2">
                  <a:lumMod val="75000"/>
                </a:schemeClr>
              </a:solidFill>
            </a:endParaRPr>
          </a:p>
        </p:txBody>
      </p:sp>
      <p:sp>
        <p:nvSpPr>
          <p:cNvPr id="1049335" name="Google Shape;1116;p19"/>
          <p:cNvSpPr/>
          <p:nvPr/>
        </p:nvSpPr>
        <p:spPr>
          <a:xfrm>
            <a:off x="358816" y="718995"/>
            <a:ext cx="519394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1.1 Présentation du robot </a:t>
            </a:r>
            <a:r>
              <a:rPr 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MiniLab</a:t>
            </a: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 </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335"/>
                                        </p:tgtEl>
                                        <p:attrNameLst>
                                          <p:attrName>style.visibility</p:attrName>
                                        </p:attrNameLst>
                                      </p:cBhvr>
                                      <p:to>
                                        <p:strVal val="visible"/>
                                      </p:to>
                                    </p:set>
                                    <p:animEffect transition="in" filter="fade">
                                      <p:cBhvr>
                                        <p:cTn id="7" dur="500"/>
                                        <p:tgtEl>
                                          <p:spTgt spid="1049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197"/>
                                        </p:tgtEl>
                                        <p:attrNameLst>
                                          <p:attrName>style.visibility</p:attrName>
                                        </p:attrNameLst>
                                      </p:cBhvr>
                                      <p:to>
                                        <p:strVal val="visible"/>
                                      </p:to>
                                    </p:set>
                                    <p:animEffect transition="in" filter="fade">
                                      <p:cBhvr>
                                        <p:cTn id="12" dur="500"/>
                                        <p:tgtEl>
                                          <p:spTgt spid="20971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9323"/>
                                        </p:tgtEl>
                                        <p:attrNameLst>
                                          <p:attrName>style.visibility</p:attrName>
                                        </p:attrNameLst>
                                      </p:cBhvr>
                                      <p:to>
                                        <p:strVal val="visible"/>
                                      </p:to>
                                    </p:set>
                                    <p:animEffect transition="in" filter="fade">
                                      <p:cBhvr>
                                        <p:cTn id="17" dur="500"/>
                                        <p:tgtEl>
                                          <p:spTgt spid="10493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9319"/>
                                        </p:tgtEl>
                                        <p:attrNameLst>
                                          <p:attrName>style.visibility</p:attrName>
                                        </p:attrNameLst>
                                      </p:cBhvr>
                                      <p:to>
                                        <p:strVal val="visible"/>
                                      </p:to>
                                    </p:set>
                                    <p:animEffect transition="in" filter="fade">
                                      <p:cBhvr>
                                        <p:cTn id="20" dur="500"/>
                                        <p:tgtEl>
                                          <p:spTgt spid="10493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49320"/>
                                        </p:tgtEl>
                                        <p:attrNameLst>
                                          <p:attrName>style.visibility</p:attrName>
                                        </p:attrNameLst>
                                      </p:cBhvr>
                                      <p:to>
                                        <p:strVal val="visible"/>
                                      </p:to>
                                    </p:set>
                                    <p:animEffect transition="in" filter="fade">
                                      <p:cBhvr>
                                        <p:cTn id="25" dur="500"/>
                                        <p:tgtEl>
                                          <p:spTgt spid="10493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9324"/>
                                        </p:tgtEl>
                                        <p:attrNameLst>
                                          <p:attrName>style.visibility</p:attrName>
                                        </p:attrNameLst>
                                      </p:cBhvr>
                                      <p:to>
                                        <p:strVal val="visible"/>
                                      </p:to>
                                    </p:set>
                                    <p:animEffect transition="in" filter="fade">
                                      <p:cBhvr>
                                        <p:cTn id="28" dur="500"/>
                                        <p:tgtEl>
                                          <p:spTgt spid="10493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9325"/>
                                        </p:tgtEl>
                                        <p:attrNameLst>
                                          <p:attrName>style.visibility</p:attrName>
                                        </p:attrNameLst>
                                      </p:cBhvr>
                                      <p:to>
                                        <p:strVal val="visible"/>
                                      </p:to>
                                    </p:set>
                                    <p:animEffect transition="in" filter="fade">
                                      <p:cBhvr>
                                        <p:cTn id="33" dur="500"/>
                                        <p:tgtEl>
                                          <p:spTgt spid="10493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49321"/>
                                        </p:tgtEl>
                                        <p:attrNameLst>
                                          <p:attrName>style.visibility</p:attrName>
                                        </p:attrNameLst>
                                      </p:cBhvr>
                                      <p:to>
                                        <p:strVal val="visible"/>
                                      </p:to>
                                    </p:set>
                                    <p:animEffect transition="in" filter="fade">
                                      <p:cBhvr>
                                        <p:cTn id="36" dur="500"/>
                                        <p:tgtEl>
                                          <p:spTgt spid="10493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49333"/>
                                        </p:tgtEl>
                                        <p:attrNameLst>
                                          <p:attrName>style.visibility</p:attrName>
                                        </p:attrNameLst>
                                      </p:cBhvr>
                                      <p:to>
                                        <p:strVal val="visible"/>
                                      </p:to>
                                    </p:set>
                                    <p:animEffect transition="in" filter="fade">
                                      <p:cBhvr>
                                        <p:cTn id="41" dur="500"/>
                                        <p:tgtEl>
                                          <p:spTgt spid="10493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9322"/>
                                        </p:tgtEl>
                                        <p:attrNameLst>
                                          <p:attrName>style.visibility</p:attrName>
                                        </p:attrNameLst>
                                      </p:cBhvr>
                                      <p:to>
                                        <p:strVal val="visible"/>
                                      </p:to>
                                    </p:set>
                                    <p:animEffect transition="in" filter="fade">
                                      <p:cBhvr>
                                        <p:cTn id="44" dur="2000"/>
                                        <p:tgtEl>
                                          <p:spTgt spid="1049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19" grpId="0" animBg="1"/>
      <p:bldP spid="1049320" grpId="0" animBg="1"/>
      <p:bldP spid="1049321" grpId="0" animBg="1"/>
      <p:bldP spid="1049322" grpId="0" animBg="1"/>
      <p:bldP spid="1049323" grpId="0"/>
      <p:bldP spid="1049324" grpId="0"/>
      <p:bldP spid="1049325" grpId="0"/>
      <p:bldP spid="1049333" grpId="0"/>
      <p:bldP spid="10493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8" name="Rounded Rectangle 3"/>
          <p:cNvSpPr/>
          <p:nvPr/>
        </p:nvSpPr>
        <p:spPr>
          <a:xfrm rot="18900000" flipH="1">
            <a:off x="4115645" y="2733986"/>
            <a:ext cx="81000" cy="702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1"/>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39" name="Rounded Rectangle 3"/>
          <p:cNvSpPr/>
          <p:nvPr/>
        </p:nvSpPr>
        <p:spPr>
          <a:xfrm rot="2700000">
            <a:off x="4994698" y="2709899"/>
            <a:ext cx="81000" cy="702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1"/>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0" name="Rounded Rectangle 3"/>
          <p:cNvSpPr/>
          <p:nvPr/>
        </p:nvSpPr>
        <p:spPr>
          <a:xfrm rot="21600000" flipH="1">
            <a:off x="4531586" y="2510528"/>
            <a:ext cx="81000" cy="702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1" name="Rounded Rectangle 3"/>
          <p:cNvSpPr/>
          <p:nvPr/>
        </p:nvSpPr>
        <p:spPr>
          <a:xfrm rot="16200000" flipH="1">
            <a:off x="3990574" y="3179609"/>
            <a:ext cx="81000" cy="702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2" name="Rounded Rectangle 3"/>
          <p:cNvSpPr/>
          <p:nvPr/>
        </p:nvSpPr>
        <p:spPr>
          <a:xfrm rot="16200000" flipH="1">
            <a:off x="5169648" y="3181652"/>
            <a:ext cx="81000" cy="702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3" name="Oval 7"/>
          <p:cNvSpPr/>
          <p:nvPr/>
        </p:nvSpPr>
        <p:spPr>
          <a:xfrm>
            <a:off x="2968396" y="3172718"/>
            <a:ext cx="685800" cy="685800"/>
          </a:xfrm>
          <a:prstGeom prst="ellipse">
            <a:avLst/>
          </a:prstGeom>
          <a:solidFill>
            <a:schemeClr val="bg1"/>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4" name="Oval 8"/>
          <p:cNvSpPr/>
          <p:nvPr/>
        </p:nvSpPr>
        <p:spPr>
          <a:xfrm>
            <a:off x="3340961" y="2285438"/>
            <a:ext cx="685800" cy="685800"/>
          </a:xfrm>
          <a:prstGeom prst="ellipse">
            <a:avLst/>
          </a:prstGeom>
          <a:solidFill>
            <a:schemeClr val="bg1"/>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5" name="Oval 9"/>
          <p:cNvSpPr/>
          <p:nvPr/>
        </p:nvSpPr>
        <p:spPr>
          <a:xfrm>
            <a:off x="4220340" y="1831136"/>
            <a:ext cx="685800" cy="685800"/>
          </a:xfrm>
          <a:prstGeom prst="ellipse">
            <a:avLst/>
          </a:prstGeom>
          <a:solidFill>
            <a:schemeClr val="bg1"/>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6" name="Oval 10"/>
          <p:cNvSpPr/>
          <p:nvPr/>
        </p:nvSpPr>
        <p:spPr>
          <a:xfrm>
            <a:off x="5123159" y="2285438"/>
            <a:ext cx="685800" cy="685800"/>
          </a:xfrm>
          <a:prstGeom prst="ellipse">
            <a:avLst/>
          </a:prstGeom>
          <a:solidFill>
            <a:schemeClr val="bg1"/>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7" name="Oval 11"/>
          <p:cNvSpPr/>
          <p:nvPr/>
        </p:nvSpPr>
        <p:spPr>
          <a:xfrm>
            <a:off x="5529242" y="3172718"/>
            <a:ext cx="685800" cy="685800"/>
          </a:xfrm>
          <a:prstGeom prst="ellipse">
            <a:avLst/>
          </a:prstGeom>
          <a:solidFill>
            <a:schemeClr val="bg1"/>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48" name="TextBox 23"/>
          <p:cNvSpPr txBox="1"/>
          <p:nvPr/>
        </p:nvSpPr>
        <p:spPr>
          <a:xfrm>
            <a:off x="926465" y="2454275"/>
            <a:ext cx="2275205" cy="275590"/>
          </a:xfrm>
          <a:prstGeom prst="rect">
            <a:avLst/>
          </a:prstGeom>
          <a:noFill/>
        </p:spPr>
        <p:txBody>
          <a:bodyPr wrap="square" rtlCol="0">
            <a:spAutoFit/>
            <a:scene3d>
              <a:camera prst="orthographicFront"/>
              <a:lightRig rig="threePt" dir="t"/>
            </a:scene3d>
          </a:bodyPr>
          <a:lstStyle/>
          <a:p>
            <a:pPr algn="r"/>
            <a:r>
              <a:rPr lang="fr-FR" altLang="en-US" sz="1200">
                <a:ln w="15875"/>
                <a:gradFill>
                  <a:gsLst>
                    <a:gs pos="0">
                      <a:schemeClr val="accent1">
                        <a:hueMod val="80000"/>
                      </a:schemeClr>
                    </a:gs>
                    <a:gs pos="100000">
                      <a:schemeClr val="accent1">
                        <a:alpha val="100000"/>
                      </a:schemeClr>
                    </a:gs>
                  </a:gsLst>
                  <a:lin ang="2700000" scaled="0"/>
                </a:gradFill>
                <a:effectLst/>
                <a:sym typeface="+mn-ea"/>
              </a:rPr>
              <a:t>Cinq capteurs ultrason</a:t>
            </a:r>
            <a:endParaRPr lang="fr-FR" altLang="en-US" sz="1200" b="1" dirty="0">
              <a:ln w="15875"/>
              <a:gradFill>
                <a:gsLst>
                  <a:gs pos="0">
                    <a:schemeClr val="accent1">
                      <a:hueMod val="80000"/>
                    </a:schemeClr>
                  </a:gs>
                  <a:gs pos="100000">
                    <a:schemeClr val="accent1">
                      <a:alpha val="100000"/>
                    </a:schemeClr>
                  </a:gs>
                </a:gsLst>
                <a:lin ang="2700000" scaled="0"/>
              </a:gradFill>
              <a:effectLst/>
              <a:cs typeface="Arial" panose="020B0604020202020204" pitchFamily="34" charset="0"/>
              <a:sym typeface="+mn-ea"/>
            </a:endParaRPr>
          </a:p>
        </p:txBody>
      </p:sp>
      <p:grpSp>
        <p:nvGrpSpPr>
          <p:cNvPr id="246" name="Group 28"/>
          <p:cNvGrpSpPr/>
          <p:nvPr/>
        </p:nvGrpSpPr>
        <p:grpSpPr>
          <a:xfrm>
            <a:off x="4153344" y="3069815"/>
            <a:ext cx="820126" cy="1306166"/>
            <a:chOff x="6867874" y="3721883"/>
            <a:chExt cx="1093501" cy="1741553"/>
          </a:xfrm>
        </p:grpSpPr>
        <p:sp>
          <p:nvSpPr>
            <p:cNvPr id="1049349" name="Oval 7"/>
            <p:cNvSpPr/>
            <p:nvPr/>
          </p:nvSpPr>
          <p:spPr>
            <a:xfrm>
              <a:off x="6867874" y="3721883"/>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1049350" name="Rounded Rectangle 108"/>
            <p:cNvSpPr/>
            <p:nvPr/>
          </p:nvSpPr>
          <p:spPr>
            <a:xfrm>
              <a:off x="7309131" y="3809649"/>
              <a:ext cx="210986" cy="457200"/>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sp>
        <p:nvSpPr>
          <p:cNvPr id="1049351" name="Freeform 62"/>
          <p:cNvSpPr/>
          <p:nvPr/>
        </p:nvSpPr>
        <p:spPr>
          <a:xfrm>
            <a:off x="3998911" y="3359906"/>
            <a:ext cx="1275936" cy="1729955"/>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1" fmla="*/ 0 w 1404518"/>
              <a:gd name="connsiteY0-2" fmla="*/ 1053388 h 2070201"/>
              <a:gd name="connsiteX1-3" fmla="*/ 124358 w 1404518"/>
              <a:gd name="connsiteY1-4" fmla="*/ 1382572 h 2070201"/>
              <a:gd name="connsiteX2-5" fmla="*/ 292608 w 1404518"/>
              <a:gd name="connsiteY2-6" fmla="*/ 1675180 h 2070201"/>
              <a:gd name="connsiteX3-7" fmla="*/ 687628 w 1404518"/>
              <a:gd name="connsiteY3-8" fmla="*/ 2070201 h 2070201"/>
              <a:gd name="connsiteX4-9" fmla="*/ 1302105 w 1404518"/>
              <a:gd name="connsiteY4-10" fmla="*/ 2018995 h 2070201"/>
              <a:gd name="connsiteX5-11" fmla="*/ 1404518 w 1404518"/>
              <a:gd name="connsiteY5-12" fmla="*/ 1155801 h 2070201"/>
              <a:gd name="connsiteX6-13" fmla="*/ 1221638 w 1404518"/>
              <a:gd name="connsiteY6-14" fmla="*/ 768096 h 2070201"/>
              <a:gd name="connsiteX7-15" fmla="*/ 1177747 w 1404518"/>
              <a:gd name="connsiteY7-16" fmla="*/ 965606 h 2070201"/>
              <a:gd name="connsiteX8-17" fmla="*/ 1024128 w 1404518"/>
              <a:gd name="connsiteY8-18" fmla="*/ 694944 h 2070201"/>
              <a:gd name="connsiteX9-19" fmla="*/ 921715 w 1404518"/>
              <a:gd name="connsiteY9-20" fmla="*/ 929030 h 2070201"/>
              <a:gd name="connsiteX10-21" fmla="*/ 877824 w 1404518"/>
              <a:gd name="connsiteY10-22" fmla="*/ 629107 h 2070201"/>
              <a:gd name="connsiteX11-23" fmla="*/ 709574 w 1404518"/>
              <a:gd name="connsiteY11-24" fmla="*/ 936345 h 2070201"/>
              <a:gd name="connsiteX12-25" fmla="*/ 526694 w 1404518"/>
              <a:gd name="connsiteY12-26" fmla="*/ 0 h 2070201"/>
              <a:gd name="connsiteX13-27" fmla="*/ 468172 w 1404518"/>
              <a:gd name="connsiteY13-28" fmla="*/ 1338681 h 2070201"/>
              <a:gd name="connsiteX14-29" fmla="*/ 321868 w 1404518"/>
              <a:gd name="connsiteY14-30" fmla="*/ 1287475 h 2070201"/>
              <a:gd name="connsiteX15-31" fmla="*/ 0 w 1404518"/>
              <a:gd name="connsiteY15-32" fmla="*/ 1053388 h 2070201"/>
              <a:gd name="connsiteX0-33" fmla="*/ 0 w 1404518"/>
              <a:gd name="connsiteY0-34" fmla="*/ 1053388 h 2070201"/>
              <a:gd name="connsiteX1-35" fmla="*/ 124358 w 1404518"/>
              <a:gd name="connsiteY1-36" fmla="*/ 1382572 h 2070201"/>
              <a:gd name="connsiteX2-37" fmla="*/ 292608 w 1404518"/>
              <a:gd name="connsiteY2-38" fmla="*/ 1741017 h 2070201"/>
              <a:gd name="connsiteX3-39" fmla="*/ 687628 w 1404518"/>
              <a:gd name="connsiteY3-40" fmla="*/ 2070201 h 2070201"/>
              <a:gd name="connsiteX4-41" fmla="*/ 1302105 w 1404518"/>
              <a:gd name="connsiteY4-42" fmla="*/ 2018995 h 2070201"/>
              <a:gd name="connsiteX5-43" fmla="*/ 1404518 w 1404518"/>
              <a:gd name="connsiteY5-44" fmla="*/ 1155801 h 2070201"/>
              <a:gd name="connsiteX6-45" fmla="*/ 1221638 w 1404518"/>
              <a:gd name="connsiteY6-46" fmla="*/ 768096 h 2070201"/>
              <a:gd name="connsiteX7-47" fmla="*/ 1177747 w 1404518"/>
              <a:gd name="connsiteY7-48" fmla="*/ 965606 h 2070201"/>
              <a:gd name="connsiteX8-49" fmla="*/ 1024128 w 1404518"/>
              <a:gd name="connsiteY8-50" fmla="*/ 694944 h 2070201"/>
              <a:gd name="connsiteX9-51" fmla="*/ 921715 w 1404518"/>
              <a:gd name="connsiteY9-52" fmla="*/ 929030 h 2070201"/>
              <a:gd name="connsiteX10-53" fmla="*/ 877824 w 1404518"/>
              <a:gd name="connsiteY10-54" fmla="*/ 629107 h 2070201"/>
              <a:gd name="connsiteX11-55" fmla="*/ 709574 w 1404518"/>
              <a:gd name="connsiteY11-56" fmla="*/ 936345 h 2070201"/>
              <a:gd name="connsiteX12-57" fmla="*/ 526694 w 1404518"/>
              <a:gd name="connsiteY12-58" fmla="*/ 0 h 2070201"/>
              <a:gd name="connsiteX13-59" fmla="*/ 468172 w 1404518"/>
              <a:gd name="connsiteY13-60" fmla="*/ 1338681 h 2070201"/>
              <a:gd name="connsiteX14-61" fmla="*/ 321868 w 1404518"/>
              <a:gd name="connsiteY14-62" fmla="*/ 1287475 h 2070201"/>
              <a:gd name="connsiteX15-63" fmla="*/ 0 w 1404518"/>
              <a:gd name="connsiteY15-64" fmla="*/ 1053388 h 2070201"/>
              <a:gd name="connsiteX0-65" fmla="*/ 0 w 1404518"/>
              <a:gd name="connsiteY0-66" fmla="*/ 1053388 h 2070201"/>
              <a:gd name="connsiteX1-67" fmla="*/ 124358 w 1404518"/>
              <a:gd name="connsiteY1-68" fmla="*/ 1382572 h 2070201"/>
              <a:gd name="connsiteX2-69" fmla="*/ 292608 w 1404518"/>
              <a:gd name="connsiteY2-70" fmla="*/ 1741017 h 2070201"/>
              <a:gd name="connsiteX3-71" fmla="*/ 687628 w 1404518"/>
              <a:gd name="connsiteY3-72" fmla="*/ 2070201 h 2070201"/>
              <a:gd name="connsiteX4-73" fmla="*/ 1302105 w 1404518"/>
              <a:gd name="connsiteY4-74" fmla="*/ 2018995 h 2070201"/>
              <a:gd name="connsiteX5-75" fmla="*/ 1404518 w 1404518"/>
              <a:gd name="connsiteY5-76" fmla="*/ 1155801 h 2070201"/>
              <a:gd name="connsiteX6-77" fmla="*/ 1221638 w 1404518"/>
              <a:gd name="connsiteY6-78" fmla="*/ 768096 h 2070201"/>
              <a:gd name="connsiteX7-79" fmla="*/ 1177747 w 1404518"/>
              <a:gd name="connsiteY7-80" fmla="*/ 965606 h 2070201"/>
              <a:gd name="connsiteX8-81" fmla="*/ 1024128 w 1404518"/>
              <a:gd name="connsiteY8-82" fmla="*/ 694944 h 2070201"/>
              <a:gd name="connsiteX9-83" fmla="*/ 921715 w 1404518"/>
              <a:gd name="connsiteY9-84" fmla="*/ 929030 h 2070201"/>
              <a:gd name="connsiteX10-85" fmla="*/ 877824 w 1404518"/>
              <a:gd name="connsiteY10-86" fmla="*/ 629107 h 2070201"/>
              <a:gd name="connsiteX11-87" fmla="*/ 709574 w 1404518"/>
              <a:gd name="connsiteY11-88" fmla="*/ 936345 h 2070201"/>
              <a:gd name="connsiteX12-89" fmla="*/ 526694 w 1404518"/>
              <a:gd name="connsiteY12-90" fmla="*/ 0 h 2070201"/>
              <a:gd name="connsiteX13-91" fmla="*/ 468172 w 1404518"/>
              <a:gd name="connsiteY13-92" fmla="*/ 1338681 h 2070201"/>
              <a:gd name="connsiteX14-93" fmla="*/ 321868 w 1404518"/>
              <a:gd name="connsiteY14-94" fmla="*/ 1287475 h 2070201"/>
              <a:gd name="connsiteX15-95" fmla="*/ 0 w 1404518"/>
              <a:gd name="connsiteY15-96" fmla="*/ 1053388 h 2070201"/>
              <a:gd name="connsiteX0-97" fmla="*/ 0 w 1404518"/>
              <a:gd name="connsiteY0-98" fmla="*/ 1053388 h 2070201"/>
              <a:gd name="connsiteX1-99" fmla="*/ 124358 w 1404518"/>
              <a:gd name="connsiteY1-100" fmla="*/ 1382572 h 2070201"/>
              <a:gd name="connsiteX2-101" fmla="*/ 292608 w 1404518"/>
              <a:gd name="connsiteY2-102" fmla="*/ 1741017 h 2070201"/>
              <a:gd name="connsiteX3-103" fmla="*/ 687628 w 1404518"/>
              <a:gd name="connsiteY3-104" fmla="*/ 2070201 h 2070201"/>
              <a:gd name="connsiteX4-105" fmla="*/ 1302105 w 1404518"/>
              <a:gd name="connsiteY4-106" fmla="*/ 2018995 h 2070201"/>
              <a:gd name="connsiteX5-107" fmla="*/ 1404518 w 1404518"/>
              <a:gd name="connsiteY5-108" fmla="*/ 1155801 h 2070201"/>
              <a:gd name="connsiteX6-109" fmla="*/ 1221638 w 1404518"/>
              <a:gd name="connsiteY6-110" fmla="*/ 768096 h 2070201"/>
              <a:gd name="connsiteX7-111" fmla="*/ 1177747 w 1404518"/>
              <a:gd name="connsiteY7-112" fmla="*/ 965606 h 2070201"/>
              <a:gd name="connsiteX8-113" fmla="*/ 1024128 w 1404518"/>
              <a:gd name="connsiteY8-114" fmla="*/ 694944 h 2070201"/>
              <a:gd name="connsiteX9-115" fmla="*/ 921715 w 1404518"/>
              <a:gd name="connsiteY9-116" fmla="*/ 929030 h 2070201"/>
              <a:gd name="connsiteX10-117" fmla="*/ 877824 w 1404518"/>
              <a:gd name="connsiteY10-118" fmla="*/ 629107 h 2070201"/>
              <a:gd name="connsiteX11-119" fmla="*/ 709574 w 1404518"/>
              <a:gd name="connsiteY11-120" fmla="*/ 936345 h 2070201"/>
              <a:gd name="connsiteX12-121" fmla="*/ 526694 w 1404518"/>
              <a:gd name="connsiteY12-122" fmla="*/ 0 h 2070201"/>
              <a:gd name="connsiteX13-123" fmla="*/ 468172 w 1404518"/>
              <a:gd name="connsiteY13-124" fmla="*/ 1338681 h 2070201"/>
              <a:gd name="connsiteX14-125" fmla="*/ 321868 w 1404518"/>
              <a:gd name="connsiteY14-126" fmla="*/ 1287475 h 2070201"/>
              <a:gd name="connsiteX15-127" fmla="*/ 0 w 1404518"/>
              <a:gd name="connsiteY15-128" fmla="*/ 1053388 h 2070201"/>
              <a:gd name="connsiteX0-129" fmla="*/ 0 w 1404518"/>
              <a:gd name="connsiteY0-130" fmla="*/ 1053388 h 2070201"/>
              <a:gd name="connsiteX1-131" fmla="*/ 124358 w 1404518"/>
              <a:gd name="connsiteY1-132" fmla="*/ 1382572 h 2070201"/>
              <a:gd name="connsiteX2-133" fmla="*/ 292608 w 1404518"/>
              <a:gd name="connsiteY2-134" fmla="*/ 1741017 h 2070201"/>
              <a:gd name="connsiteX3-135" fmla="*/ 687628 w 1404518"/>
              <a:gd name="connsiteY3-136" fmla="*/ 2070201 h 2070201"/>
              <a:gd name="connsiteX4-137" fmla="*/ 1331366 w 1404518"/>
              <a:gd name="connsiteY4-138" fmla="*/ 2055571 h 2070201"/>
              <a:gd name="connsiteX5-139" fmla="*/ 1404518 w 1404518"/>
              <a:gd name="connsiteY5-140" fmla="*/ 1155801 h 2070201"/>
              <a:gd name="connsiteX6-141" fmla="*/ 1221638 w 1404518"/>
              <a:gd name="connsiteY6-142" fmla="*/ 768096 h 2070201"/>
              <a:gd name="connsiteX7-143" fmla="*/ 1177747 w 1404518"/>
              <a:gd name="connsiteY7-144" fmla="*/ 965606 h 2070201"/>
              <a:gd name="connsiteX8-145" fmla="*/ 1024128 w 1404518"/>
              <a:gd name="connsiteY8-146" fmla="*/ 694944 h 2070201"/>
              <a:gd name="connsiteX9-147" fmla="*/ 921715 w 1404518"/>
              <a:gd name="connsiteY9-148" fmla="*/ 929030 h 2070201"/>
              <a:gd name="connsiteX10-149" fmla="*/ 877824 w 1404518"/>
              <a:gd name="connsiteY10-150" fmla="*/ 629107 h 2070201"/>
              <a:gd name="connsiteX11-151" fmla="*/ 709574 w 1404518"/>
              <a:gd name="connsiteY11-152" fmla="*/ 936345 h 2070201"/>
              <a:gd name="connsiteX12-153" fmla="*/ 526694 w 1404518"/>
              <a:gd name="connsiteY12-154" fmla="*/ 0 h 2070201"/>
              <a:gd name="connsiteX13-155" fmla="*/ 468172 w 1404518"/>
              <a:gd name="connsiteY13-156" fmla="*/ 1338681 h 2070201"/>
              <a:gd name="connsiteX14-157" fmla="*/ 321868 w 1404518"/>
              <a:gd name="connsiteY14-158" fmla="*/ 1287475 h 2070201"/>
              <a:gd name="connsiteX15-159" fmla="*/ 0 w 1404518"/>
              <a:gd name="connsiteY15-160" fmla="*/ 1053388 h 2070201"/>
              <a:gd name="connsiteX0-161" fmla="*/ 0 w 1404518"/>
              <a:gd name="connsiteY0-162" fmla="*/ 1053388 h 2070201"/>
              <a:gd name="connsiteX1-163" fmla="*/ 124358 w 1404518"/>
              <a:gd name="connsiteY1-164" fmla="*/ 1382572 h 2070201"/>
              <a:gd name="connsiteX2-165" fmla="*/ 292608 w 1404518"/>
              <a:gd name="connsiteY2-166" fmla="*/ 1741017 h 2070201"/>
              <a:gd name="connsiteX3-167" fmla="*/ 687628 w 1404518"/>
              <a:gd name="connsiteY3-168" fmla="*/ 2070201 h 2070201"/>
              <a:gd name="connsiteX4-169" fmla="*/ 1294790 w 1404518"/>
              <a:gd name="connsiteY4-170" fmla="*/ 2055571 h 2070201"/>
              <a:gd name="connsiteX5-171" fmla="*/ 1404518 w 1404518"/>
              <a:gd name="connsiteY5-172" fmla="*/ 1155801 h 2070201"/>
              <a:gd name="connsiteX6-173" fmla="*/ 1221638 w 1404518"/>
              <a:gd name="connsiteY6-174" fmla="*/ 768096 h 2070201"/>
              <a:gd name="connsiteX7-175" fmla="*/ 1177747 w 1404518"/>
              <a:gd name="connsiteY7-176" fmla="*/ 965606 h 2070201"/>
              <a:gd name="connsiteX8-177" fmla="*/ 1024128 w 1404518"/>
              <a:gd name="connsiteY8-178" fmla="*/ 694944 h 2070201"/>
              <a:gd name="connsiteX9-179" fmla="*/ 921715 w 1404518"/>
              <a:gd name="connsiteY9-180" fmla="*/ 929030 h 2070201"/>
              <a:gd name="connsiteX10-181" fmla="*/ 877824 w 1404518"/>
              <a:gd name="connsiteY10-182" fmla="*/ 629107 h 2070201"/>
              <a:gd name="connsiteX11-183" fmla="*/ 709574 w 1404518"/>
              <a:gd name="connsiteY11-184" fmla="*/ 936345 h 2070201"/>
              <a:gd name="connsiteX12-185" fmla="*/ 526694 w 1404518"/>
              <a:gd name="connsiteY12-186" fmla="*/ 0 h 2070201"/>
              <a:gd name="connsiteX13-187" fmla="*/ 468172 w 1404518"/>
              <a:gd name="connsiteY13-188" fmla="*/ 1338681 h 2070201"/>
              <a:gd name="connsiteX14-189" fmla="*/ 321868 w 1404518"/>
              <a:gd name="connsiteY14-190" fmla="*/ 1287475 h 2070201"/>
              <a:gd name="connsiteX15-191" fmla="*/ 0 w 1404518"/>
              <a:gd name="connsiteY15-192" fmla="*/ 1053388 h 2070201"/>
              <a:gd name="connsiteX0-193" fmla="*/ 0 w 1404518"/>
              <a:gd name="connsiteY0-194" fmla="*/ 1053388 h 2070201"/>
              <a:gd name="connsiteX1-195" fmla="*/ 124358 w 1404518"/>
              <a:gd name="connsiteY1-196" fmla="*/ 1382572 h 2070201"/>
              <a:gd name="connsiteX2-197" fmla="*/ 292608 w 1404518"/>
              <a:gd name="connsiteY2-198" fmla="*/ 1741017 h 2070201"/>
              <a:gd name="connsiteX3-199" fmla="*/ 687628 w 1404518"/>
              <a:gd name="connsiteY3-200" fmla="*/ 2070201 h 2070201"/>
              <a:gd name="connsiteX4-201" fmla="*/ 1294790 w 1404518"/>
              <a:gd name="connsiteY4-202" fmla="*/ 2055571 h 2070201"/>
              <a:gd name="connsiteX5-203" fmla="*/ 1404518 w 1404518"/>
              <a:gd name="connsiteY5-204" fmla="*/ 1155801 h 2070201"/>
              <a:gd name="connsiteX6-205" fmla="*/ 1221638 w 1404518"/>
              <a:gd name="connsiteY6-206" fmla="*/ 768096 h 2070201"/>
              <a:gd name="connsiteX7-207" fmla="*/ 1177747 w 1404518"/>
              <a:gd name="connsiteY7-208" fmla="*/ 965606 h 2070201"/>
              <a:gd name="connsiteX8-209" fmla="*/ 1024128 w 1404518"/>
              <a:gd name="connsiteY8-210" fmla="*/ 694944 h 2070201"/>
              <a:gd name="connsiteX9-211" fmla="*/ 921715 w 1404518"/>
              <a:gd name="connsiteY9-212" fmla="*/ 929030 h 2070201"/>
              <a:gd name="connsiteX10-213" fmla="*/ 877824 w 1404518"/>
              <a:gd name="connsiteY10-214" fmla="*/ 629107 h 2070201"/>
              <a:gd name="connsiteX11-215" fmla="*/ 709574 w 1404518"/>
              <a:gd name="connsiteY11-216" fmla="*/ 936345 h 2070201"/>
              <a:gd name="connsiteX12-217" fmla="*/ 526694 w 1404518"/>
              <a:gd name="connsiteY12-218" fmla="*/ 0 h 2070201"/>
              <a:gd name="connsiteX13-219" fmla="*/ 468172 w 1404518"/>
              <a:gd name="connsiteY13-220" fmla="*/ 1338681 h 2070201"/>
              <a:gd name="connsiteX14-221" fmla="*/ 321868 w 1404518"/>
              <a:gd name="connsiteY14-222" fmla="*/ 1287475 h 2070201"/>
              <a:gd name="connsiteX15-223" fmla="*/ 0 w 1404518"/>
              <a:gd name="connsiteY15-224" fmla="*/ 1053388 h 2070201"/>
              <a:gd name="connsiteX0-225" fmla="*/ 0 w 1413093"/>
              <a:gd name="connsiteY0-226" fmla="*/ 1053388 h 2070201"/>
              <a:gd name="connsiteX1-227" fmla="*/ 124358 w 1413093"/>
              <a:gd name="connsiteY1-228" fmla="*/ 1382572 h 2070201"/>
              <a:gd name="connsiteX2-229" fmla="*/ 292608 w 1413093"/>
              <a:gd name="connsiteY2-230" fmla="*/ 1741017 h 2070201"/>
              <a:gd name="connsiteX3-231" fmla="*/ 687628 w 1413093"/>
              <a:gd name="connsiteY3-232" fmla="*/ 2070201 h 2070201"/>
              <a:gd name="connsiteX4-233" fmla="*/ 1294790 w 1413093"/>
              <a:gd name="connsiteY4-234" fmla="*/ 2055571 h 2070201"/>
              <a:gd name="connsiteX5-235" fmla="*/ 1404518 w 1413093"/>
              <a:gd name="connsiteY5-236" fmla="*/ 1155801 h 2070201"/>
              <a:gd name="connsiteX6-237" fmla="*/ 1221638 w 1413093"/>
              <a:gd name="connsiteY6-238" fmla="*/ 768096 h 2070201"/>
              <a:gd name="connsiteX7-239" fmla="*/ 1177747 w 1413093"/>
              <a:gd name="connsiteY7-240" fmla="*/ 965606 h 2070201"/>
              <a:gd name="connsiteX8-241" fmla="*/ 1024128 w 1413093"/>
              <a:gd name="connsiteY8-242" fmla="*/ 694944 h 2070201"/>
              <a:gd name="connsiteX9-243" fmla="*/ 921715 w 1413093"/>
              <a:gd name="connsiteY9-244" fmla="*/ 929030 h 2070201"/>
              <a:gd name="connsiteX10-245" fmla="*/ 877824 w 1413093"/>
              <a:gd name="connsiteY10-246" fmla="*/ 629107 h 2070201"/>
              <a:gd name="connsiteX11-247" fmla="*/ 709574 w 1413093"/>
              <a:gd name="connsiteY11-248" fmla="*/ 936345 h 2070201"/>
              <a:gd name="connsiteX12-249" fmla="*/ 526694 w 1413093"/>
              <a:gd name="connsiteY12-250" fmla="*/ 0 h 2070201"/>
              <a:gd name="connsiteX13-251" fmla="*/ 468172 w 1413093"/>
              <a:gd name="connsiteY13-252" fmla="*/ 1338681 h 2070201"/>
              <a:gd name="connsiteX14-253" fmla="*/ 321868 w 1413093"/>
              <a:gd name="connsiteY14-254" fmla="*/ 1287475 h 2070201"/>
              <a:gd name="connsiteX15-255" fmla="*/ 0 w 1413093"/>
              <a:gd name="connsiteY15-256" fmla="*/ 1053388 h 2070201"/>
              <a:gd name="connsiteX0-257" fmla="*/ 0 w 1413093"/>
              <a:gd name="connsiteY0-258" fmla="*/ 1053388 h 2070201"/>
              <a:gd name="connsiteX1-259" fmla="*/ 124358 w 1413093"/>
              <a:gd name="connsiteY1-260" fmla="*/ 1382572 h 2070201"/>
              <a:gd name="connsiteX2-261" fmla="*/ 292608 w 1413093"/>
              <a:gd name="connsiteY2-262" fmla="*/ 1741017 h 2070201"/>
              <a:gd name="connsiteX3-263" fmla="*/ 687628 w 1413093"/>
              <a:gd name="connsiteY3-264" fmla="*/ 2070201 h 2070201"/>
              <a:gd name="connsiteX4-265" fmla="*/ 1294790 w 1413093"/>
              <a:gd name="connsiteY4-266" fmla="*/ 2055571 h 2070201"/>
              <a:gd name="connsiteX5-267" fmla="*/ 1404518 w 1413093"/>
              <a:gd name="connsiteY5-268" fmla="*/ 1155801 h 2070201"/>
              <a:gd name="connsiteX6-269" fmla="*/ 1221638 w 1413093"/>
              <a:gd name="connsiteY6-270" fmla="*/ 768096 h 2070201"/>
              <a:gd name="connsiteX7-271" fmla="*/ 1177747 w 1413093"/>
              <a:gd name="connsiteY7-272" fmla="*/ 965606 h 2070201"/>
              <a:gd name="connsiteX8-273" fmla="*/ 1024128 w 1413093"/>
              <a:gd name="connsiteY8-274" fmla="*/ 694944 h 2070201"/>
              <a:gd name="connsiteX9-275" fmla="*/ 921715 w 1413093"/>
              <a:gd name="connsiteY9-276" fmla="*/ 929030 h 2070201"/>
              <a:gd name="connsiteX10-277" fmla="*/ 877824 w 1413093"/>
              <a:gd name="connsiteY10-278" fmla="*/ 629107 h 2070201"/>
              <a:gd name="connsiteX11-279" fmla="*/ 709574 w 1413093"/>
              <a:gd name="connsiteY11-280" fmla="*/ 936345 h 2070201"/>
              <a:gd name="connsiteX12-281" fmla="*/ 526694 w 1413093"/>
              <a:gd name="connsiteY12-282" fmla="*/ 0 h 2070201"/>
              <a:gd name="connsiteX13-283" fmla="*/ 468172 w 1413093"/>
              <a:gd name="connsiteY13-284" fmla="*/ 1338681 h 2070201"/>
              <a:gd name="connsiteX14-285" fmla="*/ 321868 w 1413093"/>
              <a:gd name="connsiteY14-286" fmla="*/ 1287475 h 2070201"/>
              <a:gd name="connsiteX15-287" fmla="*/ 0 w 1413093"/>
              <a:gd name="connsiteY15-288" fmla="*/ 1053388 h 2070201"/>
              <a:gd name="connsiteX0-289" fmla="*/ 0 w 1404608"/>
              <a:gd name="connsiteY0-290" fmla="*/ 1053388 h 2070201"/>
              <a:gd name="connsiteX1-291" fmla="*/ 124358 w 1404608"/>
              <a:gd name="connsiteY1-292" fmla="*/ 1382572 h 2070201"/>
              <a:gd name="connsiteX2-293" fmla="*/ 292608 w 1404608"/>
              <a:gd name="connsiteY2-294" fmla="*/ 1741017 h 2070201"/>
              <a:gd name="connsiteX3-295" fmla="*/ 687628 w 1404608"/>
              <a:gd name="connsiteY3-296" fmla="*/ 2070201 h 2070201"/>
              <a:gd name="connsiteX4-297" fmla="*/ 1294790 w 1404608"/>
              <a:gd name="connsiteY4-298" fmla="*/ 2055571 h 2070201"/>
              <a:gd name="connsiteX5-299" fmla="*/ 1404518 w 1404608"/>
              <a:gd name="connsiteY5-300" fmla="*/ 1155801 h 2070201"/>
              <a:gd name="connsiteX6-301" fmla="*/ 1221638 w 1404608"/>
              <a:gd name="connsiteY6-302" fmla="*/ 768096 h 2070201"/>
              <a:gd name="connsiteX7-303" fmla="*/ 1177747 w 1404608"/>
              <a:gd name="connsiteY7-304" fmla="*/ 965606 h 2070201"/>
              <a:gd name="connsiteX8-305" fmla="*/ 1024128 w 1404608"/>
              <a:gd name="connsiteY8-306" fmla="*/ 694944 h 2070201"/>
              <a:gd name="connsiteX9-307" fmla="*/ 921715 w 1404608"/>
              <a:gd name="connsiteY9-308" fmla="*/ 929030 h 2070201"/>
              <a:gd name="connsiteX10-309" fmla="*/ 877824 w 1404608"/>
              <a:gd name="connsiteY10-310" fmla="*/ 629107 h 2070201"/>
              <a:gd name="connsiteX11-311" fmla="*/ 709574 w 1404608"/>
              <a:gd name="connsiteY11-312" fmla="*/ 936345 h 2070201"/>
              <a:gd name="connsiteX12-313" fmla="*/ 526694 w 1404608"/>
              <a:gd name="connsiteY12-314" fmla="*/ 0 h 2070201"/>
              <a:gd name="connsiteX13-315" fmla="*/ 468172 w 1404608"/>
              <a:gd name="connsiteY13-316" fmla="*/ 1338681 h 2070201"/>
              <a:gd name="connsiteX14-317" fmla="*/ 321868 w 1404608"/>
              <a:gd name="connsiteY14-318" fmla="*/ 1287475 h 2070201"/>
              <a:gd name="connsiteX15-319" fmla="*/ 0 w 1404608"/>
              <a:gd name="connsiteY15-320" fmla="*/ 1053388 h 2070201"/>
              <a:gd name="connsiteX0-321" fmla="*/ 0 w 1404608"/>
              <a:gd name="connsiteY0-322" fmla="*/ 1053388 h 2070201"/>
              <a:gd name="connsiteX1-323" fmla="*/ 124358 w 1404608"/>
              <a:gd name="connsiteY1-324" fmla="*/ 1382572 h 2070201"/>
              <a:gd name="connsiteX2-325" fmla="*/ 292608 w 1404608"/>
              <a:gd name="connsiteY2-326" fmla="*/ 1741017 h 2070201"/>
              <a:gd name="connsiteX3-327" fmla="*/ 687628 w 1404608"/>
              <a:gd name="connsiteY3-328" fmla="*/ 2070201 h 2070201"/>
              <a:gd name="connsiteX4-329" fmla="*/ 1294790 w 1404608"/>
              <a:gd name="connsiteY4-330" fmla="*/ 2055571 h 2070201"/>
              <a:gd name="connsiteX5-331" fmla="*/ 1404518 w 1404608"/>
              <a:gd name="connsiteY5-332" fmla="*/ 1155801 h 2070201"/>
              <a:gd name="connsiteX6-333" fmla="*/ 1221638 w 1404608"/>
              <a:gd name="connsiteY6-334" fmla="*/ 768096 h 2070201"/>
              <a:gd name="connsiteX7-335" fmla="*/ 1177747 w 1404608"/>
              <a:gd name="connsiteY7-336" fmla="*/ 965606 h 2070201"/>
              <a:gd name="connsiteX8-337" fmla="*/ 1024128 w 1404608"/>
              <a:gd name="connsiteY8-338" fmla="*/ 694944 h 2070201"/>
              <a:gd name="connsiteX9-339" fmla="*/ 921715 w 1404608"/>
              <a:gd name="connsiteY9-340" fmla="*/ 929030 h 2070201"/>
              <a:gd name="connsiteX10-341" fmla="*/ 877824 w 1404608"/>
              <a:gd name="connsiteY10-342" fmla="*/ 629107 h 2070201"/>
              <a:gd name="connsiteX11-343" fmla="*/ 709574 w 1404608"/>
              <a:gd name="connsiteY11-344" fmla="*/ 936345 h 2070201"/>
              <a:gd name="connsiteX12-345" fmla="*/ 526694 w 1404608"/>
              <a:gd name="connsiteY12-346" fmla="*/ 0 h 2070201"/>
              <a:gd name="connsiteX13-347" fmla="*/ 468172 w 1404608"/>
              <a:gd name="connsiteY13-348" fmla="*/ 1338681 h 2070201"/>
              <a:gd name="connsiteX14-349" fmla="*/ 321868 w 1404608"/>
              <a:gd name="connsiteY14-350" fmla="*/ 1287475 h 2070201"/>
              <a:gd name="connsiteX15-351" fmla="*/ 0 w 1404608"/>
              <a:gd name="connsiteY15-352" fmla="*/ 1053388 h 2070201"/>
              <a:gd name="connsiteX0-353" fmla="*/ 0 w 1404608"/>
              <a:gd name="connsiteY0-354" fmla="*/ 1053388 h 2070201"/>
              <a:gd name="connsiteX1-355" fmla="*/ 124358 w 1404608"/>
              <a:gd name="connsiteY1-356" fmla="*/ 1382572 h 2070201"/>
              <a:gd name="connsiteX2-357" fmla="*/ 292608 w 1404608"/>
              <a:gd name="connsiteY2-358" fmla="*/ 1741017 h 2070201"/>
              <a:gd name="connsiteX3-359" fmla="*/ 687628 w 1404608"/>
              <a:gd name="connsiteY3-360" fmla="*/ 2070201 h 2070201"/>
              <a:gd name="connsiteX4-361" fmla="*/ 1294790 w 1404608"/>
              <a:gd name="connsiteY4-362" fmla="*/ 2055571 h 2070201"/>
              <a:gd name="connsiteX5-363" fmla="*/ 1404518 w 1404608"/>
              <a:gd name="connsiteY5-364" fmla="*/ 1155801 h 2070201"/>
              <a:gd name="connsiteX6-365" fmla="*/ 1221638 w 1404608"/>
              <a:gd name="connsiteY6-366" fmla="*/ 768096 h 2070201"/>
              <a:gd name="connsiteX7-367" fmla="*/ 1177747 w 1404608"/>
              <a:gd name="connsiteY7-368" fmla="*/ 965606 h 2070201"/>
              <a:gd name="connsiteX8-369" fmla="*/ 1024128 w 1404608"/>
              <a:gd name="connsiteY8-370" fmla="*/ 694944 h 2070201"/>
              <a:gd name="connsiteX9-371" fmla="*/ 921715 w 1404608"/>
              <a:gd name="connsiteY9-372" fmla="*/ 929030 h 2070201"/>
              <a:gd name="connsiteX10-373" fmla="*/ 877824 w 1404608"/>
              <a:gd name="connsiteY10-374" fmla="*/ 629107 h 2070201"/>
              <a:gd name="connsiteX11-375" fmla="*/ 709574 w 1404608"/>
              <a:gd name="connsiteY11-376" fmla="*/ 936345 h 2070201"/>
              <a:gd name="connsiteX12-377" fmla="*/ 526694 w 1404608"/>
              <a:gd name="connsiteY12-378" fmla="*/ 0 h 2070201"/>
              <a:gd name="connsiteX13-379" fmla="*/ 468172 w 1404608"/>
              <a:gd name="connsiteY13-380" fmla="*/ 1338681 h 2070201"/>
              <a:gd name="connsiteX14-381" fmla="*/ 321868 w 1404608"/>
              <a:gd name="connsiteY14-382" fmla="*/ 1287475 h 2070201"/>
              <a:gd name="connsiteX15-383" fmla="*/ 0 w 1404608"/>
              <a:gd name="connsiteY15-384" fmla="*/ 1053388 h 2070201"/>
              <a:gd name="connsiteX0-385" fmla="*/ 0 w 1404608"/>
              <a:gd name="connsiteY0-386" fmla="*/ 1053388 h 2070201"/>
              <a:gd name="connsiteX1-387" fmla="*/ 124358 w 1404608"/>
              <a:gd name="connsiteY1-388" fmla="*/ 1382572 h 2070201"/>
              <a:gd name="connsiteX2-389" fmla="*/ 292608 w 1404608"/>
              <a:gd name="connsiteY2-390" fmla="*/ 1741017 h 2070201"/>
              <a:gd name="connsiteX3-391" fmla="*/ 687628 w 1404608"/>
              <a:gd name="connsiteY3-392" fmla="*/ 2070201 h 2070201"/>
              <a:gd name="connsiteX4-393" fmla="*/ 1294790 w 1404608"/>
              <a:gd name="connsiteY4-394" fmla="*/ 2055571 h 2070201"/>
              <a:gd name="connsiteX5-395" fmla="*/ 1404518 w 1404608"/>
              <a:gd name="connsiteY5-396" fmla="*/ 1155801 h 2070201"/>
              <a:gd name="connsiteX6-397" fmla="*/ 1221638 w 1404608"/>
              <a:gd name="connsiteY6-398" fmla="*/ 768096 h 2070201"/>
              <a:gd name="connsiteX7-399" fmla="*/ 1177747 w 1404608"/>
              <a:gd name="connsiteY7-400" fmla="*/ 965606 h 2070201"/>
              <a:gd name="connsiteX8-401" fmla="*/ 1024128 w 1404608"/>
              <a:gd name="connsiteY8-402" fmla="*/ 694944 h 2070201"/>
              <a:gd name="connsiteX9-403" fmla="*/ 921715 w 1404608"/>
              <a:gd name="connsiteY9-404" fmla="*/ 929030 h 2070201"/>
              <a:gd name="connsiteX10-405" fmla="*/ 877824 w 1404608"/>
              <a:gd name="connsiteY10-406" fmla="*/ 629107 h 2070201"/>
              <a:gd name="connsiteX11-407" fmla="*/ 709574 w 1404608"/>
              <a:gd name="connsiteY11-408" fmla="*/ 936345 h 2070201"/>
              <a:gd name="connsiteX12-409" fmla="*/ 526694 w 1404608"/>
              <a:gd name="connsiteY12-410" fmla="*/ 0 h 2070201"/>
              <a:gd name="connsiteX13-411" fmla="*/ 468172 w 1404608"/>
              <a:gd name="connsiteY13-412" fmla="*/ 1338681 h 2070201"/>
              <a:gd name="connsiteX14-413" fmla="*/ 321868 w 1404608"/>
              <a:gd name="connsiteY14-414" fmla="*/ 1287475 h 2070201"/>
              <a:gd name="connsiteX15-415" fmla="*/ 0 w 1404608"/>
              <a:gd name="connsiteY15-416" fmla="*/ 1053388 h 2070201"/>
              <a:gd name="connsiteX0-417" fmla="*/ 0 w 1404608"/>
              <a:gd name="connsiteY0-418" fmla="*/ 1053388 h 2070201"/>
              <a:gd name="connsiteX1-419" fmla="*/ 124358 w 1404608"/>
              <a:gd name="connsiteY1-420" fmla="*/ 1382572 h 2070201"/>
              <a:gd name="connsiteX2-421" fmla="*/ 292608 w 1404608"/>
              <a:gd name="connsiteY2-422" fmla="*/ 1741017 h 2070201"/>
              <a:gd name="connsiteX3-423" fmla="*/ 687628 w 1404608"/>
              <a:gd name="connsiteY3-424" fmla="*/ 2070201 h 2070201"/>
              <a:gd name="connsiteX4-425" fmla="*/ 1294790 w 1404608"/>
              <a:gd name="connsiteY4-426" fmla="*/ 2055571 h 2070201"/>
              <a:gd name="connsiteX5-427" fmla="*/ 1404518 w 1404608"/>
              <a:gd name="connsiteY5-428" fmla="*/ 1155801 h 2070201"/>
              <a:gd name="connsiteX6-429" fmla="*/ 1221638 w 1404608"/>
              <a:gd name="connsiteY6-430" fmla="*/ 768096 h 2070201"/>
              <a:gd name="connsiteX7-431" fmla="*/ 1177747 w 1404608"/>
              <a:gd name="connsiteY7-432" fmla="*/ 965606 h 2070201"/>
              <a:gd name="connsiteX8-433" fmla="*/ 980236 w 1404608"/>
              <a:gd name="connsiteY8-434" fmla="*/ 694944 h 2070201"/>
              <a:gd name="connsiteX9-435" fmla="*/ 921715 w 1404608"/>
              <a:gd name="connsiteY9-436" fmla="*/ 929030 h 2070201"/>
              <a:gd name="connsiteX10-437" fmla="*/ 877824 w 1404608"/>
              <a:gd name="connsiteY10-438" fmla="*/ 629107 h 2070201"/>
              <a:gd name="connsiteX11-439" fmla="*/ 709574 w 1404608"/>
              <a:gd name="connsiteY11-440" fmla="*/ 936345 h 2070201"/>
              <a:gd name="connsiteX12-441" fmla="*/ 526694 w 1404608"/>
              <a:gd name="connsiteY12-442" fmla="*/ 0 h 2070201"/>
              <a:gd name="connsiteX13-443" fmla="*/ 468172 w 1404608"/>
              <a:gd name="connsiteY13-444" fmla="*/ 1338681 h 2070201"/>
              <a:gd name="connsiteX14-445" fmla="*/ 321868 w 1404608"/>
              <a:gd name="connsiteY14-446" fmla="*/ 1287475 h 2070201"/>
              <a:gd name="connsiteX15-447" fmla="*/ 0 w 1404608"/>
              <a:gd name="connsiteY15-448" fmla="*/ 1053388 h 2070201"/>
              <a:gd name="connsiteX0-449" fmla="*/ 0 w 1404608"/>
              <a:gd name="connsiteY0-450" fmla="*/ 1053388 h 2070201"/>
              <a:gd name="connsiteX1-451" fmla="*/ 124358 w 1404608"/>
              <a:gd name="connsiteY1-452" fmla="*/ 1382572 h 2070201"/>
              <a:gd name="connsiteX2-453" fmla="*/ 292608 w 1404608"/>
              <a:gd name="connsiteY2-454" fmla="*/ 1741017 h 2070201"/>
              <a:gd name="connsiteX3-455" fmla="*/ 687628 w 1404608"/>
              <a:gd name="connsiteY3-456" fmla="*/ 2070201 h 2070201"/>
              <a:gd name="connsiteX4-457" fmla="*/ 1294790 w 1404608"/>
              <a:gd name="connsiteY4-458" fmla="*/ 2055571 h 2070201"/>
              <a:gd name="connsiteX5-459" fmla="*/ 1404518 w 1404608"/>
              <a:gd name="connsiteY5-460" fmla="*/ 1155801 h 2070201"/>
              <a:gd name="connsiteX6-461" fmla="*/ 1221638 w 1404608"/>
              <a:gd name="connsiteY6-462" fmla="*/ 768096 h 2070201"/>
              <a:gd name="connsiteX7-463" fmla="*/ 1177747 w 1404608"/>
              <a:gd name="connsiteY7-464" fmla="*/ 965606 h 2070201"/>
              <a:gd name="connsiteX8-465" fmla="*/ 980236 w 1404608"/>
              <a:gd name="connsiteY8-466" fmla="*/ 694944 h 2070201"/>
              <a:gd name="connsiteX9-467" fmla="*/ 921715 w 1404608"/>
              <a:gd name="connsiteY9-468" fmla="*/ 929030 h 2070201"/>
              <a:gd name="connsiteX10-469" fmla="*/ 877824 w 1404608"/>
              <a:gd name="connsiteY10-470" fmla="*/ 629107 h 2070201"/>
              <a:gd name="connsiteX11-471" fmla="*/ 709574 w 1404608"/>
              <a:gd name="connsiteY11-472" fmla="*/ 936345 h 2070201"/>
              <a:gd name="connsiteX12-473" fmla="*/ 526694 w 1404608"/>
              <a:gd name="connsiteY12-474" fmla="*/ 0 h 2070201"/>
              <a:gd name="connsiteX13-475" fmla="*/ 468172 w 1404608"/>
              <a:gd name="connsiteY13-476" fmla="*/ 1338681 h 2070201"/>
              <a:gd name="connsiteX14-477" fmla="*/ 321868 w 1404608"/>
              <a:gd name="connsiteY14-478" fmla="*/ 1287475 h 2070201"/>
              <a:gd name="connsiteX15-479" fmla="*/ 0 w 1404608"/>
              <a:gd name="connsiteY15-480" fmla="*/ 1053388 h 2070201"/>
              <a:gd name="connsiteX0-481" fmla="*/ 0 w 1404608"/>
              <a:gd name="connsiteY0-482" fmla="*/ 1053388 h 2070201"/>
              <a:gd name="connsiteX1-483" fmla="*/ 124358 w 1404608"/>
              <a:gd name="connsiteY1-484" fmla="*/ 1382572 h 2070201"/>
              <a:gd name="connsiteX2-485" fmla="*/ 292608 w 1404608"/>
              <a:gd name="connsiteY2-486" fmla="*/ 1741017 h 2070201"/>
              <a:gd name="connsiteX3-487" fmla="*/ 687628 w 1404608"/>
              <a:gd name="connsiteY3-488" fmla="*/ 2070201 h 2070201"/>
              <a:gd name="connsiteX4-489" fmla="*/ 1294790 w 1404608"/>
              <a:gd name="connsiteY4-490" fmla="*/ 2055571 h 2070201"/>
              <a:gd name="connsiteX5-491" fmla="*/ 1404518 w 1404608"/>
              <a:gd name="connsiteY5-492" fmla="*/ 1155801 h 2070201"/>
              <a:gd name="connsiteX6-493" fmla="*/ 1221638 w 1404608"/>
              <a:gd name="connsiteY6-494" fmla="*/ 768096 h 2070201"/>
              <a:gd name="connsiteX7-495" fmla="*/ 1177747 w 1404608"/>
              <a:gd name="connsiteY7-496" fmla="*/ 965606 h 2070201"/>
              <a:gd name="connsiteX8-497" fmla="*/ 980236 w 1404608"/>
              <a:gd name="connsiteY8-498" fmla="*/ 694944 h 2070201"/>
              <a:gd name="connsiteX9-499" fmla="*/ 921715 w 1404608"/>
              <a:gd name="connsiteY9-500" fmla="*/ 929030 h 2070201"/>
              <a:gd name="connsiteX10-501" fmla="*/ 790042 w 1404608"/>
              <a:gd name="connsiteY10-502" fmla="*/ 599846 h 2070201"/>
              <a:gd name="connsiteX11-503" fmla="*/ 709574 w 1404608"/>
              <a:gd name="connsiteY11-504" fmla="*/ 936345 h 2070201"/>
              <a:gd name="connsiteX12-505" fmla="*/ 526694 w 1404608"/>
              <a:gd name="connsiteY12-506" fmla="*/ 0 h 2070201"/>
              <a:gd name="connsiteX13-507" fmla="*/ 468172 w 1404608"/>
              <a:gd name="connsiteY13-508" fmla="*/ 1338681 h 2070201"/>
              <a:gd name="connsiteX14-509" fmla="*/ 321868 w 1404608"/>
              <a:gd name="connsiteY14-510" fmla="*/ 1287475 h 2070201"/>
              <a:gd name="connsiteX15-511" fmla="*/ 0 w 1404608"/>
              <a:gd name="connsiteY15-512" fmla="*/ 1053388 h 2070201"/>
              <a:gd name="connsiteX0-513" fmla="*/ 0 w 1404608"/>
              <a:gd name="connsiteY0-514" fmla="*/ 1053388 h 2070201"/>
              <a:gd name="connsiteX1-515" fmla="*/ 124358 w 1404608"/>
              <a:gd name="connsiteY1-516" fmla="*/ 1382572 h 2070201"/>
              <a:gd name="connsiteX2-517" fmla="*/ 292608 w 1404608"/>
              <a:gd name="connsiteY2-518" fmla="*/ 1741017 h 2070201"/>
              <a:gd name="connsiteX3-519" fmla="*/ 687628 w 1404608"/>
              <a:gd name="connsiteY3-520" fmla="*/ 2070201 h 2070201"/>
              <a:gd name="connsiteX4-521" fmla="*/ 1294790 w 1404608"/>
              <a:gd name="connsiteY4-522" fmla="*/ 2055571 h 2070201"/>
              <a:gd name="connsiteX5-523" fmla="*/ 1404518 w 1404608"/>
              <a:gd name="connsiteY5-524" fmla="*/ 1155801 h 2070201"/>
              <a:gd name="connsiteX6-525" fmla="*/ 1221638 w 1404608"/>
              <a:gd name="connsiteY6-526" fmla="*/ 768096 h 2070201"/>
              <a:gd name="connsiteX7-527" fmla="*/ 1177747 w 1404608"/>
              <a:gd name="connsiteY7-528" fmla="*/ 965606 h 2070201"/>
              <a:gd name="connsiteX8-529" fmla="*/ 980236 w 1404608"/>
              <a:gd name="connsiteY8-530" fmla="*/ 694944 h 2070201"/>
              <a:gd name="connsiteX9-531" fmla="*/ 921715 w 1404608"/>
              <a:gd name="connsiteY9-532" fmla="*/ 929030 h 2070201"/>
              <a:gd name="connsiteX10-533" fmla="*/ 738836 w 1404608"/>
              <a:gd name="connsiteY10-534" fmla="*/ 592531 h 2070201"/>
              <a:gd name="connsiteX11-535" fmla="*/ 709574 w 1404608"/>
              <a:gd name="connsiteY11-536" fmla="*/ 936345 h 2070201"/>
              <a:gd name="connsiteX12-537" fmla="*/ 526694 w 1404608"/>
              <a:gd name="connsiteY12-538" fmla="*/ 0 h 2070201"/>
              <a:gd name="connsiteX13-539" fmla="*/ 468172 w 1404608"/>
              <a:gd name="connsiteY13-540" fmla="*/ 1338681 h 2070201"/>
              <a:gd name="connsiteX14-541" fmla="*/ 321868 w 1404608"/>
              <a:gd name="connsiteY14-542" fmla="*/ 1287475 h 2070201"/>
              <a:gd name="connsiteX15-543" fmla="*/ 0 w 1404608"/>
              <a:gd name="connsiteY15-544" fmla="*/ 1053388 h 2070201"/>
              <a:gd name="connsiteX0-545" fmla="*/ 0 w 1404608"/>
              <a:gd name="connsiteY0-546" fmla="*/ 1053388 h 2070201"/>
              <a:gd name="connsiteX1-547" fmla="*/ 124358 w 1404608"/>
              <a:gd name="connsiteY1-548" fmla="*/ 1382572 h 2070201"/>
              <a:gd name="connsiteX2-549" fmla="*/ 292608 w 1404608"/>
              <a:gd name="connsiteY2-550" fmla="*/ 1741017 h 2070201"/>
              <a:gd name="connsiteX3-551" fmla="*/ 687628 w 1404608"/>
              <a:gd name="connsiteY3-552" fmla="*/ 2070201 h 2070201"/>
              <a:gd name="connsiteX4-553" fmla="*/ 1294790 w 1404608"/>
              <a:gd name="connsiteY4-554" fmla="*/ 2055571 h 2070201"/>
              <a:gd name="connsiteX5-555" fmla="*/ 1404518 w 1404608"/>
              <a:gd name="connsiteY5-556" fmla="*/ 1155801 h 2070201"/>
              <a:gd name="connsiteX6-557" fmla="*/ 1221638 w 1404608"/>
              <a:gd name="connsiteY6-558" fmla="*/ 768096 h 2070201"/>
              <a:gd name="connsiteX7-559" fmla="*/ 1177747 w 1404608"/>
              <a:gd name="connsiteY7-560" fmla="*/ 965606 h 2070201"/>
              <a:gd name="connsiteX8-561" fmla="*/ 980236 w 1404608"/>
              <a:gd name="connsiteY8-562" fmla="*/ 694944 h 2070201"/>
              <a:gd name="connsiteX9-563" fmla="*/ 921715 w 1404608"/>
              <a:gd name="connsiteY9-564" fmla="*/ 929030 h 2070201"/>
              <a:gd name="connsiteX10-565" fmla="*/ 738836 w 1404608"/>
              <a:gd name="connsiteY10-566" fmla="*/ 592531 h 2070201"/>
              <a:gd name="connsiteX11-567" fmla="*/ 709574 w 1404608"/>
              <a:gd name="connsiteY11-568" fmla="*/ 936345 h 2070201"/>
              <a:gd name="connsiteX12-569" fmla="*/ 526694 w 1404608"/>
              <a:gd name="connsiteY12-570" fmla="*/ 0 h 2070201"/>
              <a:gd name="connsiteX13-571" fmla="*/ 468172 w 1404608"/>
              <a:gd name="connsiteY13-572" fmla="*/ 1338681 h 2070201"/>
              <a:gd name="connsiteX14-573" fmla="*/ 321868 w 1404608"/>
              <a:gd name="connsiteY14-574" fmla="*/ 1287475 h 2070201"/>
              <a:gd name="connsiteX15-575" fmla="*/ 0 w 1404608"/>
              <a:gd name="connsiteY15-576" fmla="*/ 1053388 h 2070201"/>
              <a:gd name="connsiteX0-577" fmla="*/ 0 w 1404608"/>
              <a:gd name="connsiteY0-578" fmla="*/ 1053388 h 2070201"/>
              <a:gd name="connsiteX1-579" fmla="*/ 124358 w 1404608"/>
              <a:gd name="connsiteY1-580" fmla="*/ 1382572 h 2070201"/>
              <a:gd name="connsiteX2-581" fmla="*/ 292608 w 1404608"/>
              <a:gd name="connsiteY2-582" fmla="*/ 1741017 h 2070201"/>
              <a:gd name="connsiteX3-583" fmla="*/ 687628 w 1404608"/>
              <a:gd name="connsiteY3-584" fmla="*/ 2070201 h 2070201"/>
              <a:gd name="connsiteX4-585" fmla="*/ 1294790 w 1404608"/>
              <a:gd name="connsiteY4-586" fmla="*/ 2055571 h 2070201"/>
              <a:gd name="connsiteX5-587" fmla="*/ 1404518 w 1404608"/>
              <a:gd name="connsiteY5-588" fmla="*/ 1155801 h 2070201"/>
              <a:gd name="connsiteX6-589" fmla="*/ 1221638 w 1404608"/>
              <a:gd name="connsiteY6-590" fmla="*/ 768096 h 2070201"/>
              <a:gd name="connsiteX7-591" fmla="*/ 1177747 w 1404608"/>
              <a:gd name="connsiteY7-592" fmla="*/ 965606 h 2070201"/>
              <a:gd name="connsiteX8-593" fmla="*/ 980236 w 1404608"/>
              <a:gd name="connsiteY8-594" fmla="*/ 694944 h 2070201"/>
              <a:gd name="connsiteX9-595" fmla="*/ 921715 w 1404608"/>
              <a:gd name="connsiteY9-596" fmla="*/ 929030 h 2070201"/>
              <a:gd name="connsiteX10-597" fmla="*/ 738836 w 1404608"/>
              <a:gd name="connsiteY10-598" fmla="*/ 592531 h 2070201"/>
              <a:gd name="connsiteX11-599" fmla="*/ 709574 w 1404608"/>
              <a:gd name="connsiteY11-600" fmla="*/ 936345 h 2070201"/>
              <a:gd name="connsiteX12-601" fmla="*/ 702259 w 1404608"/>
              <a:gd name="connsiteY12-602" fmla="*/ 629107 h 2070201"/>
              <a:gd name="connsiteX13-603" fmla="*/ 526694 w 1404608"/>
              <a:gd name="connsiteY13-604" fmla="*/ 0 h 2070201"/>
              <a:gd name="connsiteX14-605" fmla="*/ 468172 w 1404608"/>
              <a:gd name="connsiteY14-606" fmla="*/ 1338681 h 2070201"/>
              <a:gd name="connsiteX15-607" fmla="*/ 321868 w 1404608"/>
              <a:gd name="connsiteY15-608" fmla="*/ 1287475 h 2070201"/>
              <a:gd name="connsiteX16" fmla="*/ 0 w 1404608"/>
              <a:gd name="connsiteY16" fmla="*/ 1053388 h 2070201"/>
              <a:gd name="connsiteX0-609" fmla="*/ 0 w 1404608"/>
              <a:gd name="connsiteY0-610" fmla="*/ 1056935 h 2073748"/>
              <a:gd name="connsiteX1-611" fmla="*/ 124358 w 1404608"/>
              <a:gd name="connsiteY1-612" fmla="*/ 1386119 h 2073748"/>
              <a:gd name="connsiteX2-613" fmla="*/ 292608 w 1404608"/>
              <a:gd name="connsiteY2-614" fmla="*/ 1744564 h 2073748"/>
              <a:gd name="connsiteX3-615" fmla="*/ 687628 w 1404608"/>
              <a:gd name="connsiteY3-616" fmla="*/ 2073748 h 2073748"/>
              <a:gd name="connsiteX4-617" fmla="*/ 1294790 w 1404608"/>
              <a:gd name="connsiteY4-618" fmla="*/ 2059118 h 2073748"/>
              <a:gd name="connsiteX5-619" fmla="*/ 1404518 w 1404608"/>
              <a:gd name="connsiteY5-620" fmla="*/ 1159348 h 2073748"/>
              <a:gd name="connsiteX6-621" fmla="*/ 1221638 w 1404608"/>
              <a:gd name="connsiteY6-622" fmla="*/ 771643 h 2073748"/>
              <a:gd name="connsiteX7-623" fmla="*/ 1177747 w 1404608"/>
              <a:gd name="connsiteY7-624" fmla="*/ 969153 h 2073748"/>
              <a:gd name="connsiteX8-625" fmla="*/ 980236 w 1404608"/>
              <a:gd name="connsiteY8-626" fmla="*/ 698491 h 2073748"/>
              <a:gd name="connsiteX9-627" fmla="*/ 921715 w 1404608"/>
              <a:gd name="connsiteY9-628" fmla="*/ 932577 h 2073748"/>
              <a:gd name="connsiteX10-629" fmla="*/ 738836 w 1404608"/>
              <a:gd name="connsiteY10-630" fmla="*/ 596078 h 2073748"/>
              <a:gd name="connsiteX11-631" fmla="*/ 709574 w 1404608"/>
              <a:gd name="connsiteY11-632" fmla="*/ 939892 h 2073748"/>
              <a:gd name="connsiteX12-633" fmla="*/ 526694 w 1404608"/>
              <a:gd name="connsiteY12-634" fmla="*/ 3547 h 2073748"/>
              <a:gd name="connsiteX13-635" fmla="*/ 468172 w 1404608"/>
              <a:gd name="connsiteY13-636" fmla="*/ 1342228 h 2073748"/>
              <a:gd name="connsiteX14-637" fmla="*/ 321868 w 1404608"/>
              <a:gd name="connsiteY14-638" fmla="*/ 1291022 h 2073748"/>
              <a:gd name="connsiteX15-639" fmla="*/ 0 w 1404608"/>
              <a:gd name="connsiteY15-640" fmla="*/ 1056935 h 2073748"/>
              <a:gd name="connsiteX0-641" fmla="*/ 0 w 1404608"/>
              <a:gd name="connsiteY0-642" fmla="*/ 1056935 h 2073748"/>
              <a:gd name="connsiteX1-643" fmla="*/ 124358 w 1404608"/>
              <a:gd name="connsiteY1-644" fmla="*/ 1386119 h 2073748"/>
              <a:gd name="connsiteX2-645" fmla="*/ 292608 w 1404608"/>
              <a:gd name="connsiteY2-646" fmla="*/ 1744564 h 2073748"/>
              <a:gd name="connsiteX3-647" fmla="*/ 687628 w 1404608"/>
              <a:gd name="connsiteY3-648" fmla="*/ 2073748 h 2073748"/>
              <a:gd name="connsiteX4-649" fmla="*/ 1294790 w 1404608"/>
              <a:gd name="connsiteY4-650" fmla="*/ 2059118 h 2073748"/>
              <a:gd name="connsiteX5-651" fmla="*/ 1404518 w 1404608"/>
              <a:gd name="connsiteY5-652" fmla="*/ 1159348 h 2073748"/>
              <a:gd name="connsiteX6-653" fmla="*/ 1221638 w 1404608"/>
              <a:gd name="connsiteY6-654" fmla="*/ 771643 h 2073748"/>
              <a:gd name="connsiteX7-655" fmla="*/ 1177747 w 1404608"/>
              <a:gd name="connsiteY7-656" fmla="*/ 969153 h 2073748"/>
              <a:gd name="connsiteX8-657" fmla="*/ 980236 w 1404608"/>
              <a:gd name="connsiteY8-658" fmla="*/ 698491 h 2073748"/>
              <a:gd name="connsiteX9-659" fmla="*/ 921715 w 1404608"/>
              <a:gd name="connsiteY9-660" fmla="*/ 932577 h 2073748"/>
              <a:gd name="connsiteX10-661" fmla="*/ 738836 w 1404608"/>
              <a:gd name="connsiteY10-662" fmla="*/ 596078 h 2073748"/>
              <a:gd name="connsiteX11-663" fmla="*/ 709574 w 1404608"/>
              <a:gd name="connsiteY11-664" fmla="*/ 939892 h 2073748"/>
              <a:gd name="connsiteX12-665" fmla="*/ 526694 w 1404608"/>
              <a:gd name="connsiteY12-666" fmla="*/ 3547 h 2073748"/>
              <a:gd name="connsiteX13-667" fmla="*/ 468172 w 1404608"/>
              <a:gd name="connsiteY13-668" fmla="*/ 1342228 h 2073748"/>
              <a:gd name="connsiteX14-669" fmla="*/ 321868 w 1404608"/>
              <a:gd name="connsiteY14-670" fmla="*/ 1291022 h 2073748"/>
              <a:gd name="connsiteX15-671" fmla="*/ 0 w 1404608"/>
              <a:gd name="connsiteY15-672" fmla="*/ 1056935 h 2073748"/>
              <a:gd name="connsiteX0-673" fmla="*/ 0 w 1404608"/>
              <a:gd name="connsiteY0-674" fmla="*/ 1056935 h 2073748"/>
              <a:gd name="connsiteX1-675" fmla="*/ 124358 w 1404608"/>
              <a:gd name="connsiteY1-676" fmla="*/ 1386119 h 2073748"/>
              <a:gd name="connsiteX2-677" fmla="*/ 292608 w 1404608"/>
              <a:gd name="connsiteY2-678" fmla="*/ 1744564 h 2073748"/>
              <a:gd name="connsiteX3-679" fmla="*/ 687628 w 1404608"/>
              <a:gd name="connsiteY3-680" fmla="*/ 2073748 h 2073748"/>
              <a:gd name="connsiteX4-681" fmla="*/ 1294790 w 1404608"/>
              <a:gd name="connsiteY4-682" fmla="*/ 2059118 h 2073748"/>
              <a:gd name="connsiteX5-683" fmla="*/ 1404518 w 1404608"/>
              <a:gd name="connsiteY5-684" fmla="*/ 1159348 h 2073748"/>
              <a:gd name="connsiteX6-685" fmla="*/ 1221638 w 1404608"/>
              <a:gd name="connsiteY6-686" fmla="*/ 771643 h 2073748"/>
              <a:gd name="connsiteX7-687" fmla="*/ 1177747 w 1404608"/>
              <a:gd name="connsiteY7-688" fmla="*/ 969153 h 2073748"/>
              <a:gd name="connsiteX8-689" fmla="*/ 980236 w 1404608"/>
              <a:gd name="connsiteY8-690" fmla="*/ 698491 h 2073748"/>
              <a:gd name="connsiteX9-691" fmla="*/ 921715 w 1404608"/>
              <a:gd name="connsiteY9-692" fmla="*/ 932577 h 2073748"/>
              <a:gd name="connsiteX10-693" fmla="*/ 738836 w 1404608"/>
              <a:gd name="connsiteY10-694" fmla="*/ 596078 h 2073748"/>
              <a:gd name="connsiteX11-695" fmla="*/ 709574 w 1404608"/>
              <a:gd name="connsiteY11-696" fmla="*/ 939892 h 2073748"/>
              <a:gd name="connsiteX12-697" fmla="*/ 526694 w 1404608"/>
              <a:gd name="connsiteY12-698" fmla="*/ 3547 h 2073748"/>
              <a:gd name="connsiteX13-699" fmla="*/ 468172 w 1404608"/>
              <a:gd name="connsiteY13-700" fmla="*/ 1342228 h 2073748"/>
              <a:gd name="connsiteX14-701" fmla="*/ 321868 w 1404608"/>
              <a:gd name="connsiteY14-702" fmla="*/ 1291022 h 2073748"/>
              <a:gd name="connsiteX15-703" fmla="*/ 0 w 1404608"/>
              <a:gd name="connsiteY15-704" fmla="*/ 1056935 h 2073748"/>
              <a:gd name="connsiteX0-705" fmla="*/ 0 w 1404608"/>
              <a:gd name="connsiteY0-706" fmla="*/ 1058942 h 2075755"/>
              <a:gd name="connsiteX1-707" fmla="*/ 124358 w 1404608"/>
              <a:gd name="connsiteY1-708" fmla="*/ 1388126 h 2075755"/>
              <a:gd name="connsiteX2-709" fmla="*/ 292608 w 1404608"/>
              <a:gd name="connsiteY2-710" fmla="*/ 1746571 h 2075755"/>
              <a:gd name="connsiteX3-711" fmla="*/ 687628 w 1404608"/>
              <a:gd name="connsiteY3-712" fmla="*/ 2075755 h 2075755"/>
              <a:gd name="connsiteX4-713" fmla="*/ 1294790 w 1404608"/>
              <a:gd name="connsiteY4-714" fmla="*/ 2061125 h 2075755"/>
              <a:gd name="connsiteX5-715" fmla="*/ 1404518 w 1404608"/>
              <a:gd name="connsiteY5-716" fmla="*/ 1161355 h 2075755"/>
              <a:gd name="connsiteX6-717" fmla="*/ 1221638 w 1404608"/>
              <a:gd name="connsiteY6-718" fmla="*/ 773650 h 2075755"/>
              <a:gd name="connsiteX7-719" fmla="*/ 1177747 w 1404608"/>
              <a:gd name="connsiteY7-720" fmla="*/ 971160 h 2075755"/>
              <a:gd name="connsiteX8-721" fmla="*/ 980236 w 1404608"/>
              <a:gd name="connsiteY8-722" fmla="*/ 700498 h 2075755"/>
              <a:gd name="connsiteX9-723" fmla="*/ 921715 w 1404608"/>
              <a:gd name="connsiteY9-724" fmla="*/ 934584 h 2075755"/>
              <a:gd name="connsiteX10-725" fmla="*/ 738836 w 1404608"/>
              <a:gd name="connsiteY10-726" fmla="*/ 598085 h 2075755"/>
              <a:gd name="connsiteX11-727" fmla="*/ 709574 w 1404608"/>
              <a:gd name="connsiteY11-728" fmla="*/ 941899 h 2075755"/>
              <a:gd name="connsiteX12-729" fmla="*/ 526694 w 1404608"/>
              <a:gd name="connsiteY12-730" fmla="*/ 5554 h 2075755"/>
              <a:gd name="connsiteX13-731" fmla="*/ 468172 w 1404608"/>
              <a:gd name="connsiteY13-732" fmla="*/ 1344235 h 2075755"/>
              <a:gd name="connsiteX14-733" fmla="*/ 321868 w 1404608"/>
              <a:gd name="connsiteY14-734" fmla="*/ 1293029 h 2075755"/>
              <a:gd name="connsiteX15-735" fmla="*/ 0 w 1404608"/>
              <a:gd name="connsiteY15-736" fmla="*/ 1058942 h 2075755"/>
              <a:gd name="connsiteX0-737" fmla="*/ 0 w 1404608"/>
              <a:gd name="connsiteY0-738" fmla="*/ 1029958 h 2046771"/>
              <a:gd name="connsiteX1-739" fmla="*/ 124358 w 1404608"/>
              <a:gd name="connsiteY1-740" fmla="*/ 1359142 h 2046771"/>
              <a:gd name="connsiteX2-741" fmla="*/ 292608 w 1404608"/>
              <a:gd name="connsiteY2-742" fmla="*/ 1717587 h 2046771"/>
              <a:gd name="connsiteX3-743" fmla="*/ 687628 w 1404608"/>
              <a:gd name="connsiteY3-744" fmla="*/ 2046771 h 2046771"/>
              <a:gd name="connsiteX4-745" fmla="*/ 1294790 w 1404608"/>
              <a:gd name="connsiteY4-746" fmla="*/ 2032141 h 2046771"/>
              <a:gd name="connsiteX5-747" fmla="*/ 1404518 w 1404608"/>
              <a:gd name="connsiteY5-748" fmla="*/ 1132371 h 2046771"/>
              <a:gd name="connsiteX6-749" fmla="*/ 1221638 w 1404608"/>
              <a:gd name="connsiteY6-750" fmla="*/ 744666 h 2046771"/>
              <a:gd name="connsiteX7-751" fmla="*/ 1177747 w 1404608"/>
              <a:gd name="connsiteY7-752" fmla="*/ 942176 h 2046771"/>
              <a:gd name="connsiteX8-753" fmla="*/ 980236 w 1404608"/>
              <a:gd name="connsiteY8-754" fmla="*/ 671514 h 2046771"/>
              <a:gd name="connsiteX9-755" fmla="*/ 921715 w 1404608"/>
              <a:gd name="connsiteY9-756" fmla="*/ 905600 h 2046771"/>
              <a:gd name="connsiteX10-757" fmla="*/ 738836 w 1404608"/>
              <a:gd name="connsiteY10-758" fmla="*/ 569101 h 2046771"/>
              <a:gd name="connsiteX11-759" fmla="*/ 709574 w 1404608"/>
              <a:gd name="connsiteY11-760" fmla="*/ 912915 h 2046771"/>
              <a:gd name="connsiteX12-761" fmla="*/ 526694 w 1404608"/>
              <a:gd name="connsiteY12-762" fmla="*/ 5831 h 2046771"/>
              <a:gd name="connsiteX13-763" fmla="*/ 468172 w 1404608"/>
              <a:gd name="connsiteY13-764" fmla="*/ 1315251 h 2046771"/>
              <a:gd name="connsiteX14-765" fmla="*/ 321868 w 1404608"/>
              <a:gd name="connsiteY14-766" fmla="*/ 1264045 h 2046771"/>
              <a:gd name="connsiteX15-767" fmla="*/ 0 w 1404608"/>
              <a:gd name="connsiteY15-768" fmla="*/ 1029958 h 2046771"/>
              <a:gd name="connsiteX0-769" fmla="*/ 0 w 1404608"/>
              <a:gd name="connsiteY0-770" fmla="*/ 1024127 h 2040940"/>
              <a:gd name="connsiteX1-771" fmla="*/ 124358 w 1404608"/>
              <a:gd name="connsiteY1-772" fmla="*/ 1353311 h 2040940"/>
              <a:gd name="connsiteX2-773" fmla="*/ 292608 w 1404608"/>
              <a:gd name="connsiteY2-774" fmla="*/ 1711756 h 2040940"/>
              <a:gd name="connsiteX3-775" fmla="*/ 687628 w 1404608"/>
              <a:gd name="connsiteY3-776" fmla="*/ 2040940 h 2040940"/>
              <a:gd name="connsiteX4-777" fmla="*/ 1294790 w 1404608"/>
              <a:gd name="connsiteY4-778" fmla="*/ 2026310 h 2040940"/>
              <a:gd name="connsiteX5-779" fmla="*/ 1404518 w 1404608"/>
              <a:gd name="connsiteY5-780" fmla="*/ 1126540 h 2040940"/>
              <a:gd name="connsiteX6-781" fmla="*/ 1221638 w 1404608"/>
              <a:gd name="connsiteY6-782" fmla="*/ 738835 h 2040940"/>
              <a:gd name="connsiteX7-783" fmla="*/ 1177747 w 1404608"/>
              <a:gd name="connsiteY7-784" fmla="*/ 936345 h 2040940"/>
              <a:gd name="connsiteX8-785" fmla="*/ 980236 w 1404608"/>
              <a:gd name="connsiteY8-786" fmla="*/ 665683 h 2040940"/>
              <a:gd name="connsiteX9-787" fmla="*/ 921715 w 1404608"/>
              <a:gd name="connsiteY9-788" fmla="*/ 899769 h 2040940"/>
              <a:gd name="connsiteX10-789" fmla="*/ 738836 w 1404608"/>
              <a:gd name="connsiteY10-790" fmla="*/ 563270 h 2040940"/>
              <a:gd name="connsiteX11-791" fmla="*/ 709574 w 1404608"/>
              <a:gd name="connsiteY11-792" fmla="*/ 907084 h 2040940"/>
              <a:gd name="connsiteX12-793" fmla="*/ 526694 w 1404608"/>
              <a:gd name="connsiteY12-794" fmla="*/ 0 h 2040940"/>
              <a:gd name="connsiteX13-795" fmla="*/ 468172 w 1404608"/>
              <a:gd name="connsiteY13-796" fmla="*/ 1309420 h 2040940"/>
              <a:gd name="connsiteX14-797" fmla="*/ 321868 w 1404608"/>
              <a:gd name="connsiteY14-798" fmla="*/ 1258214 h 2040940"/>
              <a:gd name="connsiteX15-799" fmla="*/ 0 w 1404608"/>
              <a:gd name="connsiteY15-800" fmla="*/ 1024127 h 2040940"/>
              <a:gd name="connsiteX0-801" fmla="*/ 0 w 1404608"/>
              <a:gd name="connsiteY0-802" fmla="*/ 1024614 h 2041427"/>
              <a:gd name="connsiteX1-803" fmla="*/ 124358 w 1404608"/>
              <a:gd name="connsiteY1-804" fmla="*/ 1353798 h 2041427"/>
              <a:gd name="connsiteX2-805" fmla="*/ 292608 w 1404608"/>
              <a:gd name="connsiteY2-806" fmla="*/ 1712243 h 2041427"/>
              <a:gd name="connsiteX3-807" fmla="*/ 687628 w 1404608"/>
              <a:gd name="connsiteY3-808" fmla="*/ 2041427 h 2041427"/>
              <a:gd name="connsiteX4-809" fmla="*/ 1294790 w 1404608"/>
              <a:gd name="connsiteY4-810" fmla="*/ 2026797 h 2041427"/>
              <a:gd name="connsiteX5-811" fmla="*/ 1404518 w 1404608"/>
              <a:gd name="connsiteY5-812" fmla="*/ 1127027 h 2041427"/>
              <a:gd name="connsiteX6-813" fmla="*/ 1221638 w 1404608"/>
              <a:gd name="connsiteY6-814" fmla="*/ 739322 h 2041427"/>
              <a:gd name="connsiteX7-815" fmla="*/ 1177747 w 1404608"/>
              <a:gd name="connsiteY7-816" fmla="*/ 936832 h 2041427"/>
              <a:gd name="connsiteX8-817" fmla="*/ 980236 w 1404608"/>
              <a:gd name="connsiteY8-818" fmla="*/ 666170 h 2041427"/>
              <a:gd name="connsiteX9-819" fmla="*/ 921715 w 1404608"/>
              <a:gd name="connsiteY9-820" fmla="*/ 900256 h 2041427"/>
              <a:gd name="connsiteX10-821" fmla="*/ 738836 w 1404608"/>
              <a:gd name="connsiteY10-822" fmla="*/ 563757 h 2041427"/>
              <a:gd name="connsiteX11-823" fmla="*/ 709574 w 1404608"/>
              <a:gd name="connsiteY11-824" fmla="*/ 907571 h 2041427"/>
              <a:gd name="connsiteX12-825" fmla="*/ 526694 w 1404608"/>
              <a:gd name="connsiteY12-826" fmla="*/ 487 h 2041427"/>
              <a:gd name="connsiteX13-827" fmla="*/ 468172 w 1404608"/>
              <a:gd name="connsiteY13-828" fmla="*/ 1309907 h 2041427"/>
              <a:gd name="connsiteX14-829" fmla="*/ 321868 w 1404608"/>
              <a:gd name="connsiteY14-830" fmla="*/ 1258701 h 2041427"/>
              <a:gd name="connsiteX15-831" fmla="*/ 0 w 1404608"/>
              <a:gd name="connsiteY15-832" fmla="*/ 1024614 h 2041427"/>
              <a:gd name="connsiteX0-833" fmla="*/ 0 w 1404608"/>
              <a:gd name="connsiteY0-834" fmla="*/ 1024614 h 2041427"/>
              <a:gd name="connsiteX1-835" fmla="*/ 124358 w 1404608"/>
              <a:gd name="connsiteY1-836" fmla="*/ 1353798 h 2041427"/>
              <a:gd name="connsiteX2-837" fmla="*/ 292608 w 1404608"/>
              <a:gd name="connsiteY2-838" fmla="*/ 1712243 h 2041427"/>
              <a:gd name="connsiteX3-839" fmla="*/ 687628 w 1404608"/>
              <a:gd name="connsiteY3-840" fmla="*/ 2041427 h 2041427"/>
              <a:gd name="connsiteX4-841" fmla="*/ 1294790 w 1404608"/>
              <a:gd name="connsiteY4-842" fmla="*/ 2026797 h 2041427"/>
              <a:gd name="connsiteX5-843" fmla="*/ 1404518 w 1404608"/>
              <a:gd name="connsiteY5-844" fmla="*/ 1127027 h 2041427"/>
              <a:gd name="connsiteX6-845" fmla="*/ 1221638 w 1404608"/>
              <a:gd name="connsiteY6-846" fmla="*/ 739322 h 2041427"/>
              <a:gd name="connsiteX7-847" fmla="*/ 1177747 w 1404608"/>
              <a:gd name="connsiteY7-848" fmla="*/ 936832 h 2041427"/>
              <a:gd name="connsiteX8-849" fmla="*/ 980236 w 1404608"/>
              <a:gd name="connsiteY8-850" fmla="*/ 666170 h 2041427"/>
              <a:gd name="connsiteX9-851" fmla="*/ 921715 w 1404608"/>
              <a:gd name="connsiteY9-852" fmla="*/ 900256 h 2041427"/>
              <a:gd name="connsiteX10-853" fmla="*/ 738836 w 1404608"/>
              <a:gd name="connsiteY10-854" fmla="*/ 563757 h 2041427"/>
              <a:gd name="connsiteX11-855" fmla="*/ 709574 w 1404608"/>
              <a:gd name="connsiteY11-856" fmla="*/ 907571 h 2041427"/>
              <a:gd name="connsiteX12-857" fmla="*/ 526694 w 1404608"/>
              <a:gd name="connsiteY12-858" fmla="*/ 487 h 2041427"/>
              <a:gd name="connsiteX13-859" fmla="*/ 468172 w 1404608"/>
              <a:gd name="connsiteY13-860" fmla="*/ 1309907 h 2041427"/>
              <a:gd name="connsiteX14-861" fmla="*/ 321868 w 1404608"/>
              <a:gd name="connsiteY14-862" fmla="*/ 1258701 h 2041427"/>
              <a:gd name="connsiteX15-863" fmla="*/ 0 w 1404608"/>
              <a:gd name="connsiteY15-864" fmla="*/ 1024614 h 2041427"/>
              <a:gd name="connsiteX0-865" fmla="*/ 0 w 1404608"/>
              <a:gd name="connsiteY0-866" fmla="*/ 1024370 h 2041183"/>
              <a:gd name="connsiteX1-867" fmla="*/ 124358 w 1404608"/>
              <a:gd name="connsiteY1-868" fmla="*/ 1353554 h 2041183"/>
              <a:gd name="connsiteX2-869" fmla="*/ 292608 w 1404608"/>
              <a:gd name="connsiteY2-870" fmla="*/ 1711999 h 2041183"/>
              <a:gd name="connsiteX3-871" fmla="*/ 687628 w 1404608"/>
              <a:gd name="connsiteY3-872" fmla="*/ 2041183 h 2041183"/>
              <a:gd name="connsiteX4-873" fmla="*/ 1294790 w 1404608"/>
              <a:gd name="connsiteY4-874" fmla="*/ 2026553 h 2041183"/>
              <a:gd name="connsiteX5-875" fmla="*/ 1404518 w 1404608"/>
              <a:gd name="connsiteY5-876" fmla="*/ 1126783 h 2041183"/>
              <a:gd name="connsiteX6-877" fmla="*/ 1221638 w 1404608"/>
              <a:gd name="connsiteY6-878" fmla="*/ 739078 h 2041183"/>
              <a:gd name="connsiteX7-879" fmla="*/ 1177747 w 1404608"/>
              <a:gd name="connsiteY7-880" fmla="*/ 936588 h 2041183"/>
              <a:gd name="connsiteX8-881" fmla="*/ 980236 w 1404608"/>
              <a:gd name="connsiteY8-882" fmla="*/ 665926 h 2041183"/>
              <a:gd name="connsiteX9-883" fmla="*/ 921715 w 1404608"/>
              <a:gd name="connsiteY9-884" fmla="*/ 900012 h 2041183"/>
              <a:gd name="connsiteX10-885" fmla="*/ 738836 w 1404608"/>
              <a:gd name="connsiteY10-886" fmla="*/ 563513 h 2041183"/>
              <a:gd name="connsiteX11-887" fmla="*/ 709574 w 1404608"/>
              <a:gd name="connsiteY11-888" fmla="*/ 907327 h 2041183"/>
              <a:gd name="connsiteX12-889" fmla="*/ 526694 w 1404608"/>
              <a:gd name="connsiteY12-890" fmla="*/ 243 h 2041183"/>
              <a:gd name="connsiteX13-891" fmla="*/ 468172 w 1404608"/>
              <a:gd name="connsiteY13-892" fmla="*/ 1309663 h 2041183"/>
              <a:gd name="connsiteX14-893" fmla="*/ 321868 w 1404608"/>
              <a:gd name="connsiteY14-894" fmla="*/ 1258457 h 2041183"/>
              <a:gd name="connsiteX15-895" fmla="*/ 0 w 1404608"/>
              <a:gd name="connsiteY15-896" fmla="*/ 1024370 h 2041183"/>
              <a:gd name="connsiteX0-897" fmla="*/ 0 w 1404608"/>
              <a:gd name="connsiteY0-898" fmla="*/ 1024383 h 2041196"/>
              <a:gd name="connsiteX1-899" fmla="*/ 124358 w 1404608"/>
              <a:gd name="connsiteY1-900" fmla="*/ 1353567 h 2041196"/>
              <a:gd name="connsiteX2-901" fmla="*/ 292608 w 1404608"/>
              <a:gd name="connsiteY2-902" fmla="*/ 1712012 h 2041196"/>
              <a:gd name="connsiteX3-903" fmla="*/ 687628 w 1404608"/>
              <a:gd name="connsiteY3-904" fmla="*/ 2041196 h 2041196"/>
              <a:gd name="connsiteX4-905" fmla="*/ 1294790 w 1404608"/>
              <a:gd name="connsiteY4-906" fmla="*/ 2026566 h 2041196"/>
              <a:gd name="connsiteX5-907" fmla="*/ 1404518 w 1404608"/>
              <a:gd name="connsiteY5-908" fmla="*/ 1126796 h 2041196"/>
              <a:gd name="connsiteX6-909" fmla="*/ 1221638 w 1404608"/>
              <a:gd name="connsiteY6-910" fmla="*/ 739091 h 2041196"/>
              <a:gd name="connsiteX7-911" fmla="*/ 1177747 w 1404608"/>
              <a:gd name="connsiteY7-912" fmla="*/ 936601 h 2041196"/>
              <a:gd name="connsiteX8-913" fmla="*/ 980236 w 1404608"/>
              <a:gd name="connsiteY8-914" fmla="*/ 665939 h 2041196"/>
              <a:gd name="connsiteX9-915" fmla="*/ 921715 w 1404608"/>
              <a:gd name="connsiteY9-916" fmla="*/ 900025 h 2041196"/>
              <a:gd name="connsiteX10-917" fmla="*/ 738836 w 1404608"/>
              <a:gd name="connsiteY10-918" fmla="*/ 563526 h 2041196"/>
              <a:gd name="connsiteX11-919" fmla="*/ 709574 w 1404608"/>
              <a:gd name="connsiteY11-920" fmla="*/ 907340 h 2041196"/>
              <a:gd name="connsiteX12-921" fmla="*/ 526694 w 1404608"/>
              <a:gd name="connsiteY12-922" fmla="*/ 256 h 2041196"/>
              <a:gd name="connsiteX13-923" fmla="*/ 453541 w 1404608"/>
              <a:gd name="connsiteY13-924" fmla="*/ 1258469 h 2041196"/>
              <a:gd name="connsiteX14-925" fmla="*/ 321868 w 1404608"/>
              <a:gd name="connsiteY14-926" fmla="*/ 1258470 h 2041196"/>
              <a:gd name="connsiteX15-927" fmla="*/ 0 w 1404608"/>
              <a:gd name="connsiteY15-928" fmla="*/ 1024383 h 2041196"/>
              <a:gd name="connsiteX0-929" fmla="*/ 0 w 1404608"/>
              <a:gd name="connsiteY0-930" fmla="*/ 1024383 h 2041196"/>
              <a:gd name="connsiteX1-931" fmla="*/ 124358 w 1404608"/>
              <a:gd name="connsiteY1-932" fmla="*/ 1353567 h 2041196"/>
              <a:gd name="connsiteX2-933" fmla="*/ 292608 w 1404608"/>
              <a:gd name="connsiteY2-934" fmla="*/ 1712012 h 2041196"/>
              <a:gd name="connsiteX3-935" fmla="*/ 687628 w 1404608"/>
              <a:gd name="connsiteY3-936" fmla="*/ 2041196 h 2041196"/>
              <a:gd name="connsiteX4-937" fmla="*/ 1294790 w 1404608"/>
              <a:gd name="connsiteY4-938" fmla="*/ 2026566 h 2041196"/>
              <a:gd name="connsiteX5-939" fmla="*/ 1404518 w 1404608"/>
              <a:gd name="connsiteY5-940" fmla="*/ 1126796 h 2041196"/>
              <a:gd name="connsiteX6-941" fmla="*/ 1221638 w 1404608"/>
              <a:gd name="connsiteY6-942" fmla="*/ 739091 h 2041196"/>
              <a:gd name="connsiteX7-943" fmla="*/ 1177747 w 1404608"/>
              <a:gd name="connsiteY7-944" fmla="*/ 936601 h 2041196"/>
              <a:gd name="connsiteX8-945" fmla="*/ 980236 w 1404608"/>
              <a:gd name="connsiteY8-946" fmla="*/ 665939 h 2041196"/>
              <a:gd name="connsiteX9-947" fmla="*/ 921715 w 1404608"/>
              <a:gd name="connsiteY9-948" fmla="*/ 900025 h 2041196"/>
              <a:gd name="connsiteX10-949" fmla="*/ 738836 w 1404608"/>
              <a:gd name="connsiteY10-950" fmla="*/ 563526 h 2041196"/>
              <a:gd name="connsiteX11-951" fmla="*/ 709574 w 1404608"/>
              <a:gd name="connsiteY11-952" fmla="*/ 907340 h 2041196"/>
              <a:gd name="connsiteX12-953" fmla="*/ 526694 w 1404608"/>
              <a:gd name="connsiteY12-954" fmla="*/ 256 h 2041196"/>
              <a:gd name="connsiteX13-955" fmla="*/ 453541 w 1404608"/>
              <a:gd name="connsiteY13-956" fmla="*/ 1258469 h 2041196"/>
              <a:gd name="connsiteX14-957" fmla="*/ 321868 w 1404608"/>
              <a:gd name="connsiteY14-958" fmla="*/ 1258470 h 2041196"/>
              <a:gd name="connsiteX15-959" fmla="*/ 0 w 1404608"/>
              <a:gd name="connsiteY15-960" fmla="*/ 1024383 h 2041196"/>
              <a:gd name="connsiteX0-961" fmla="*/ 0 w 1404608"/>
              <a:gd name="connsiteY0-962" fmla="*/ 1024369 h 2041182"/>
              <a:gd name="connsiteX1-963" fmla="*/ 124358 w 1404608"/>
              <a:gd name="connsiteY1-964" fmla="*/ 1353553 h 2041182"/>
              <a:gd name="connsiteX2-965" fmla="*/ 292608 w 1404608"/>
              <a:gd name="connsiteY2-966" fmla="*/ 1711998 h 2041182"/>
              <a:gd name="connsiteX3-967" fmla="*/ 687628 w 1404608"/>
              <a:gd name="connsiteY3-968" fmla="*/ 2041182 h 2041182"/>
              <a:gd name="connsiteX4-969" fmla="*/ 1294790 w 1404608"/>
              <a:gd name="connsiteY4-970" fmla="*/ 2026552 h 2041182"/>
              <a:gd name="connsiteX5-971" fmla="*/ 1404518 w 1404608"/>
              <a:gd name="connsiteY5-972" fmla="*/ 1126782 h 2041182"/>
              <a:gd name="connsiteX6-973" fmla="*/ 1221638 w 1404608"/>
              <a:gd name="connsiteY6-974" fmla="*/ 739077 h 2041182"/>
              <a:gd name="connsiteX7-975" fmla="*/ 1177747 w 1404608"/>
              <a:gd name="connsiteY7-976" fmla="*/ 936587 h 2041182"/>
              <a:gd name="connsiteX8-977" fmla="*/ 980236 w 1404608"/>
              <a:gd name="connsiteY8-978" fmla="*/ 665925 h 2041182"/>
              <a:gd name="connsiteX9-979" fmla="*/ 921715 w 1404608"/>
              <a:gd name="connsiteY9-980" fmla="*/ 900011 h 2041182"/>
              <a:gd name="connsiteX10-981" fmla="*/ 738836 w 1404608"/>
              <a:gd name="connsiteY10-982" fmla="*/ 563512 h 2041182"/>
              <a:gd name="connsiteX11-983" fmla="*/ 709574 w 1404608"/>
              <a:gd name="connsiteY11-984" fmla="*/ 907326 h 2041182"/>
              <a:gd name="connsiteX12-985" fmla="*/ 526694 w 1404608"/>
              <a:gd name="connsiteY12-986" fmla="*/ 242 h 2041182"/>
              <a:gd name="connsiteX13-987" fmla="*/ 456712 w 1404608"/>
              <a:gd name="connsiteY13-988" fmla="*/ 1312361 h 2041182"/>
              <a:gd name="connsiteX14-989" fmla="*/ 321868 w 1404608"/>
              <a:gd name="connsiteY14-990" fmla="*/ 1258456 h 2041182"/>
              <a:gd name="connsiteX15-991" fmla="*/ 0 w 1404608"/>
              <a:gd name="connsiteY15-992" fmla="*/ 1024369 h 2041182"/>
              <a:gd name="connsiteX0-993" fmla="*/ 0 w 1404608"/>
              <a:gd name="connsiteY0-994" fmla="*/ 1024369 h 2041182"/>
              <a:gd name="connsiteX1-995" fmla="*/ 124358 w 1404608"/>
              <a:gd name="connsiteY1-996" fmla="*/ 1353553 h 2041182"/>
              <a:gd name="connsiteX2-997" fmla="*/ 292608 w 1404608"/>
              <a:gd name="connsiteY2-998" fmla="*/ 1711998 h 2041182"/>
              <a:gd name="connsiteX3-999" fmla="*/ 687628 w 1404608"/>
              <a:gd name="connsiteY3-1000" fmla="*/ 2041182 h 2041182"/>
              <a:gd name="connsiteX4-1001" fmla="*/ 1294790 w 1404608"/>
              <a:gd name="connsiteY4-1002" fmla="*/ 2026552 h 2041182"/>
              <a:gd name="connsiteX5-1003" fmla="*/ 1404518 w 1404608"/>
              <a:gd name="connsiteY5-1004" fmla="*/ 1126782 h 2041182"/>
              <a:gd name="connsiteX6-1005" fmla="*/ 1221638 w 1404608"/>
              <a:gd name="connsiteY6-1006" fmla="*/ 739077 h 2041182"/>
              <a:gd name="connsiteX7-1007" fmla="*/ 1177747 w 1404608"/>
              <a:gd name="connsiteY7-1008" fmla="*/ 936587 h 2041182"/>
              <a:gd name="connsiteX8-1009" fmla="*/ 980236 w 1404608"/>
              <a:gd name="connsiteY8-1010" fmla="*/ 665925 h 2041182"/>
              <a:gd name="connsiteX9-1011" fmla="*/ 921715 w 1404608"/>
              <a:gd name="connsiteY9-1012" fmla="*/ 900011 h 2041182"/>
              <a:gd name="connsiteX10-1013" fmla="*/ 738836 w 1404608"/>
              <a:gd name="connsiteY10-1014" fmla="*/ 563512 h 2041182"/>
              <a:gd name="connsiteX11-1015" fmla="*/ 709574 w 1404608"/>
              <a:gd name="connsiteY11-1016" fmla="*/ 907326 h 2041182"/>
              <a:gd name="connsiteX12-1017" fmla="*/ 526694 w 1404608"/>
              <a:gd name="connsiteY12-1018" fmla="*/ 242 h 2041182"/>
              <a:gd name="connsiteX13-1019" fmla="*/ 456712 w 1404608"/>
              <a:gd name="connsiteY13-1020" fmla="*/ 1312361 h 2041182"/>
              <a:gd name="connsiteX14-1021" fmla="*/ 321868 w 1404608"/>
              <a:gd name="connsiteY14-1022" fmla="*/ 1258456 h 2041182"/>
              <a:gd name="connsiteX15-1023" fmla="*/ 0 w 1404608"/>
              <a:gd name="connsiteY15-1024" fmla="*/ 1024369 h 2041182"/>
              <a:gd name="connsiteX0-1025" fmla="*/ 0 w 1404608"/>
              <a:gd name="connsiteY0-1026" fmla="*/ 1024369 h 2041182"/>
              <a:gd name="connsiteX1-1027" fmla="*/ 124358 w 1404608"/>
              <a:gd name="connsiteY1-1028" fmla="*/ 1353553 h 2041182"/>
              <a:gd name="connsiteX2-1029" fmla="*/ 292608 w 1404608"/>
              <a:gd name="connsiteY2-1030" fmla="*/ 1711998 h 2041182"/>
              <a:gd name="connsiteX3-1031" fmla="*/ 687628 w 1404608"/>
              <a:gd name="connsiteY3-1032" fmla="*/ 2041182 h 2041182"/>
              <a:gd name="connsiteX4-1033" fmla="*/ 1294790 w 1404608"/>
              <a:gd name="connsiteY4-1034" fmla="*/ 2026552 h 2041182"/>
              <a:gd name="connsiteX5-1035" fmla="*/ 1404518 w 1404608"/>
              <a:gd name="connsiteY5-1036" fmla="*/ 1126782 h 2041182"/>
              <a:gd name="connsiteX6-1037" fmla="*/ 1221638 w 1404608"/>
              <a:gd name="connsiteY6-1038" fmla="*/ 739077 h 2041182"/>
              <a:gd name="connsiteX7-1039" fmla="*/ 1177747 w 1404608"/>
              <a:gd name="connsiteY7-1040" fmla="*/ 936587 h 2041182"/>
              <a:gd name="connsiteX8-1041" fmla="*/ 980236 w 1404608"/>
              <a:gd name="connsiteY8-1042" fmla="*/ 665925 h 2041182"/>
              <a:gd name="connsiteX9-1043" fmla="*/ 921715 w 1404608"/>
              <a:gd name="connsiteY9-1044" fmla="*/ 900011 h 2041182"/>
              <a:gd name="connsiteX10-1045" fmla="*/ 738836 w 1404608"/>
              <a:gd name="connsiteY10-1046" fmla="*/ 563512 h 2041182"/>
              <a:gd name="connsiteX11-1047" fmla="*/ 709574 w 1404608"/>
              <a:gd name="connsiteY11-1048" fmla="*/ 907326 h 2041182"/>
              <a:gd name="connsiteX12-1049" fmla="*/ 526694 w 1404608"/>
              <a:gd name="connsiteY12-1050" fmla="*/ 242 h 2041182"/>
              <a:gd name="connsiteX13-1051" fmla="*/ 456712 w 1404608"/>
              <a:gd name="connsiteY13-1052" fmla="*/ 1312361 h 2041182"/>
              <a:gd name="connsiteX14-1053" fmla="*/ 321868 w 1404608"/>
              <a:gd name="connsiteY14-1054" fmla="*/ 1258456 h 2041182"/>
              <a:gd name="connsiteX15-1055" fmla="*/ 0 w 1404608"/>
              <a:gd name="connsiteY15-1056" fmla="*/ 1024369 h 2041182"/>
              <a:gd name="connsiteX0-1057" fmla="*/ 0 w 1420463"/>
              <a:gd name="connsiteY0-1058" fmla="*/ 957779 h 2041182"/>
              <a:gd name="connsiteX1-1059" fmla="*/ 140213 w 1420463"/>
              <a:gd name="connsiteY1-1060" fmla="*/ 1353553 h 2041182"/>
              <a:gd name="connsiteX2-1061" fmla="*/ 308463 w 1420463"/>
              <a:gd name="connsiteY2-1062" fmla="*/ 1711998 h 2041182"/>
              <a:gd name="connsiteX3-1063" fmla="*/ 703483 w 1420463"/>
              <a:gd name="connsiteY3-1064" fmla="*/ 2041182 h 2041182"/>
              <a:gd name="connsiteX4-1065" fmla="*/ 1310645 w 1420463"/>
              <a:gd name="connsiteY4-1066" fmla="*/ 2026552 h 2041182"/>
              <a:gd name="connsiteX5-1067" fmla="*/ 1420373 w 1420463"/>
              <a:gd name="connsiteY5-1068" fmla="*/ 1126782 h 2041182"/>
              <a:gd name="connsiteX6-1069" fmla="*/ 1237493 w 1420463"/>
              <a:gd name="connsiteY6-1070" fmla="*/ 739077 h 2041182"/>
              <a:gd name="connsiteX7-1071" fmla="*/ 1193602 w 1420463"/>
              <a:gd name="connsiteY7-1072" fmla="*/ 936587 h 2041182"/>
              <a:gd name="connsiteX8-1073" fmla="*/ 996091 w 1420463"/>
              <a:gd name="connsiteY8-1074" fmla="*/ 665925 h 2041182"/>
              <a:gd name="connsiteX9-1075" fmla="*/ 937570 w 1420463"/>
              <a:gd name="connsiteY9-1076" fmla="*/ 900011 h 2041182"/>
              <a:gd name="connsiteX10-1077" fmla="*/ 754691 w 1420463"/>
              <a:gd name="connsiteY10-1078" fmla="*/ 563512 h 2041182"/>
              <a:gd name="connsiteX11-1079" fmla="*/ 725429 w 1420463"/>
              <a:gd name="connsiteY11-1080" fmla="*/ 907326 h 2041182"/>
              <a:gd name="connsiteX12-1081" fmla="*/ 542549 w 1420463"/>
              <a:gd name="connsiteY12-1082" fmla="*/ 242 h 2041182"/>
              <a:gd name="connsiteX13-1083" fmla="*/ 472567 w 1420463"/>
              <a:gd name="connsiteY13-1084" fmla="*/ 1312361 h 2041182"/>
              <a:gd name="connsiteX14-1085" fmla="*/ 337723 w 1420463"/>
              <a:gd name="connsiteY14-1086" fmla="*/ 1258456 h 2041182"/>
              <a:gd name="connsiteX15-1087" fmla="*/ 0 w 1420463"/>
              <a:gd name="connsiteY15-1088" fmla="*/ 957779 h 2041182"/>
              <a:gd name="connsiteX0-1089" fmla="*/ 0 w 1420463"/>
              <a:gd name="connsiteY0-1090" fmla="*/ 957779 h 2041182"/>
              <a:gd name="connsiteX1-1091" fmla="*/ 140213 w 1420463"/>
              <a:gd name="connsiteY1-1092" fmla="*/ 1353553 h 2041182"/>
              <a:gd name="connsiteX2-1093" fmla="*/ 308463 w 1420463"/>
              <a:gd name="connsiteY2-1094" fmla="*/ 1711998 h 2041182"/>
              <a:gd name="connsiteX3-1095" fmla="*/ 703483 w 1420463"/>
              <a:gd name="connsiteY3-1096" fmla="*/ 2041182 h 2041182"/>
              <a:gd name="connsiteX4-1097" fmla="*/ 1310645 w 1420463"/>
              <a:gd name="connsiteY4-1098" fmla="*/ 2026552 h 2041182"/>
              <a:gd name="connsiteX5-1099" fmla="*/ 1420373 w 1420463"/>
              <a:gd name="connsiteY5-1100" fmla="*/ 1126782 h 2041182"/>
              <a:gd name="connsiteX6-1101" fmla="*/ 1237493 w 1420463"/>
              <a:gd name="connsiteY6-1102" fmla="*/ 739077 h 2041182"/>
              <a:gd name="connsiteX7-1103" fmla="*/ 1193602 w 1420463"/>
              <a:gd name="connsiteY7-1104" fmla="*/ 936587 h 2041182"/>
              <a:gd name="connsiteX8-1105" fmla="*/ 996091 w 1420463"/>
              <a:gd name="connsiteY8-1106" fmla="*/ 665925 h 2041182"/>
              <a:gd name="connsiteX9-1107" fmla="*/ 937570 w 1420463"/>
              <a:gd name="connsiteY9-1108" fmla="*/ 900011 h 2041182"/>
              <a:gd name="connsiteX10-1109" fmla="*/ 754691 w 1420463"/>
              <a:gd name="connsiteY10-1110" fmla="*/ 563512 h 2041182"/>
              <a:gd name="connsiteX11-1111" fmla="*/ 725429 w 1420463"/>
              <a:gd name="connsiteY11-1112" fmla="*/ 907326 h 2041182"/>
              <a:gd name="connsiteX12-1113" fmla="*/ 542549 w 1420463"/>
              <a:gd name="connsiteY12-1114" fmla="*/ 242 h 2041182"/>
              <a:gd name="connsiteX13-1115" fmla="*/ 472567 w 1420463"/>
              <a:gd name="connsiteY13-1116" fmla="*/ 1312361 h 2041182"/>
              <a:gd name="connsiteX14-1117" fmla="*/ 337723 w 1420463"/>
              <a:gd name="connsiteY14-1118" fmla="*/ 1258456 h 2041182"/>
              <a:gd name="connsiteX15-1119" fmla="*/ 0 w 1420463"/>
              <a:gd name="connsiteY15-1120" fmla="*/ 957779 h 2041182"/>
              <a:gd name="connsiteX0-1121" fmla="*/ 719 w 1421182"/>
              <a:gd name="connsiteY0-1122" fmla="*/ 957779 h 2041182"/>
              <a:gd name="connsiteX1-1123" fmla="*/ 140932 w 1421182"/>
              <a:gd name="connsiteY1-1124" fmla="*/ 1353553 h 2041182"/>
              <a:gd name="connsiteX2-1125" fmla="*/ 309182 w 1421182"/>
              <a:gd name="connsiteY2-1126" fmla="*/ 1711998 h 2041182"/>
              <a:gd name="connsiteX3-1127" fmla="*/ 704202 w 1421182"/>
              <a:gd name="connsiteY3-1128" fmla="*/ 2041182 h 2041182"/>
              <a:gd name="connsiteX4-1129" fmla="*/ 1311364 w 1421182"/>
              <a:gd name="connsiteY4-1130" fmla="*/ 2026552 h 2041182"/>
              <a:gd name="connsiteX5-1131" fmla="*/ 1421092 w 1421182"/>
              <a:gd name="connsiteY5-1132" fmla="*/ 1126782 h 2041182"/>
              <a:gd name="connsiteX6-1133" fmla="*/ 1238212 w 1421182"/>
              <a:gd name="connsiteY6-1134" fmla="*/ 739077 h 2041182"/>
              <a:gd name="connsiteX7-1135" fmla="*/ 1194321 w 1421182"/>
              <a:gd name="connsiteY7-1136" fmla="*/ 936587 h 2041182"/>
              <a:gd name="connsiteX8-1137" fmla="*/ 996810 w 1421182"/>
              <a:gd name="connsiteY8-1138" fmla="*/ 665925 h 2041182"/>
              <a:gd name="connsiteX9-1139" fmla="*/ 938289 w 1421182"/>
              <a:gd name="connsiteY9-1140" fmla="*/ 900011 h 2041182"/>
              <a:gd name="connsiteX10-1141" fmla="*/ 755410 w 1421182"/>
              <a:gd name="connsiteY10-1142" fmla="*/ 563512 h 2041182"/>
              <a:gd name="connsiteX11-1143" fmla="*/ 726148 w 1421182"/>
              <a:gd name="connsiteY11-1144" fmla="*/ 907326 h 2041182"/>
              <a:gd name="connsiteX12-1145" fmla="*/ 543268 w 1421182"/>
              <a:gd name="connsiteY12-1146" fmla="*/ 242 h 2041182"/>
              <a:gd name="connsiteX13-1147" fmla="*/ 473286 w 1421182"/>
              <a:gd name="connsiteY13-1148" fmla="*/ 1312361 h 2041182"/>
              <a:gd name="connsiteX14-1149" fmla="*/ 338442 w 1421182"/>
              <a:gd name="connsiteY14-1150" fmla="*/ 1258456 h 2041182"/>
              <a:gd name="connsiteX15-1151" fmla="*/ 719 w 1421182"/>
              <a:gd name="connsiteY15-1152" fmla="*/ 957779 h 2041182"/>
              <a:gd name="connsiteX0-1153" fmla="*/ 719 w 1421182"/>
              <a:gd name="connsiteY0-1154" fmla="*/ 957779 h 2041182"/>
              <a:gd name="connsiteX1-1155" fmla="*/ 140932 w 1421182"/>
              <a:gd name="connsiteY1-1156" fmla="*/ 1353553 h 2041182"/>
              <a:gd name="connsiteX2-1157" fmla="*/ 309182 w 1421182"/>
              <a:gd name="connsiteY2-1158" fmla="*/ 1711998 h 2041182"/>
              <a:gd name="connsiteX3-1159" fmla="*/ 704202 w 1421182"/>
              <a:gd name="connsiteY3-1160" fmla="*/ 2041182 h 2041182"/>
              <a:gd name="connsiteX4-1161" fmla="*/ 1311364 w 1421182"/>
              <a:gd name="connsiteY4-1162" fmla="*/ 2026552 h 2041182"/>
              <a:gd name="connsiteX5-1163" fmla="*/ 1421092 w 1421182"/>
              <a:gd name="connsiteY5-1164" fmla="*/ 1126782 h 2041182"/>
              <a:gd name="connsiteX6-1165" fmla="*/ 1238212 w 1421182"/>
              <a:gd name="connsiteY6-1166" fmla="*/ 739077 h 2041182"/>
              <a:gd name="connsiteX7-1167" fmla="*/ 1194321 w 1421182"/>
              <a:gd name="connsiteY7-1168" fmla="*/ 936587 h 2041182"/>
              <a:gd name="connsiteX8-1169" fmla="*/ 996810 w 1421182"/>
              <a:gd name="connsiteY8-1170" fmla="*/ 665925 h 2041182"/>
              <a:gd name="connsiteX9-1171" fmla="*/ 938289 w 1421182"/>
              <a:gd name="connsiteY9-1172" fmla="*/ 900011 h 2041182"/>
              <a:gd name="connsiteX10-1173" fmla="*/ 736384 w 1421182"/>
              <a:gd name="connsiteY10-1174" fmla="*/ 563512 h 2041182"/>
              <a:gd name="connsiteX11-1175" fmla="*/ 726148 w 1421182"/>
              <a:gd name="connsiteY11-1176" fmla="*/ 907326 h 2041182"/>
              <a:gd name="connsiteX12-1177" fmla="*/ 543268 w 1421182"/>
              <a:gd name="connsiteY12-1178" fmla="*/ 242 h 2041182"/>
              <a:gd name="connsiteX13-1179" fmla="*/ 473286 w 1421182"/>
              <a:gd name="connsiteY13-1180" fmla="*/ 1312361 h 2041182"/>
              <a:gd name="connsiteX14-1181" fmla="*/ 338442 w 1421182"/>
              <a:gd name="connsiteY14-1182" fmla="*/ 1258456 h 2041182"/>
              <a:gd name="connsiteX15-1183" fmla="*/ 719 w 1421182"/>
              <a:gd name="connsiteY15-1184" fmla="*/ 957779 h 2041182"/>
              <a:gd name="connsiteX0-1185" fmla="*/ 719 w 1421182"/>
              <a:gd name="connsiteY0-1186" fmla="*/ 957779 h 2041182"/>
              <a:gd name="connsiteX1-1187" fmla="*/ 140932 w 1421182"/>
              <a:gd name="connsiteY1-1188" fmla="*/ 1353553 h 2041182"/>
              <a:gd name="connsiteX2-1189" fmla="*/ 309182 w 1421182"/>
              <a:gd name="connsiteY2-1190" fmla="*/ 1711998 h 2041182"/>
              <a:gd name="connsiteX3-1191" fmla="*/ 704202 w 1421182"/>
              <a:gd name="connsiteY3-1192" fmla="*/ 2041182 h 2041182"/>
              <a:gd name="connsiteX4-1193" fmla="*/ 1311364 w 1421182"/>
              <a:gd name="connsiteY4-1194" fmla="*/ 2026552 h 2041182"/>
              <a:gd name="connsiteX5-1195" fmla="*/ 1421092 w 1421182"/>
              <a:gd name="connsiteY5-1196" fmla="*/ 1126782 h 2041182"/>
              <a:gd name="connsiteX6-1197" fmla="*/ 1238212 w 1421182"/>
              <a:gd name="connsiteY6-1198" fmla="*/ 739077 h 2041182"/>
              <a:gd name="connsiteX7-1199" fmla="*/ 1194321 w 1421182"/>
              <a:gd name="connsiteY7-1200" fmla="*/ 936587 h 2041182"/>
              <a:gd name="connsiteX8-1201" fmla="*/ 996810 w 1421182"/>
              <a:gd name="connsiteY8-1202" fmla="*/ 665925 h 2041182"/>
              <a:gd name="connsiteX9-1203" fmla="*/ 938289 w 1421182"/>
              <a:gd name="connsiteY9-1204" fmla="*/ 900011 h 2041182"/>
              <a:gd name="connsiteX10-1205" fmla="*/ 711016 w 1421182"/>
              <a:gd name="connsiteY10-1206" fmla="*/ 569854 h 2041182"/>
              <a:gd name="connsiteX11-1207" fmla="*/ 726148 w 1421182"/>
              <a:gd name="connsiteY11-1208" fmla="*/ 907326 h 2041182"/>
              <a:gd name="connsiteX12-1209" fmla="*/ 543268 w 1421182"/>
              <a:gd name="connsiteY12-1210" fmla="*/ 242 h 2041182"/>
              <a:gd name="connsiteX13-1211" fmla="*/ 473286 w 1421182"/>
              <a:gd name="connsiteY13-1212" fmla="*/ 1312361 h 2041182"/>
              <a:gd name="connsiteX14-1213" fmla="*/ 338442 w 1421182"/>
              <a:gd name="connsiteY14-1214" fmla="*/ 1258456 h 2041182"/>
              <a:gd name="connsiteX15-1215" fmla="*/ 719 w 1421182"/>
              <a:gd name="connsiteY15-1216" fmla="*/ 957779 h 2041182"/>
              <a:gd name="connsiteX0-1217" fmla="*/ 719 w 1421182"/>
              <a:gd name="connsiteY0-1218" fmla="*/ 957779 h 2041182"/>
              <a:gd name="connsiteX1-1219" fmla="*/ 140932 w 1421182"/>
              <a:gd name="connsiteY1-1220" fmla="*/ 1353553 h 2041182"/>
              <a:gd name="connsiteX2-1221" fmla="*/ 309182 w 1421182"/>
              <a:gd name="connsiteY2-1222" fmla="*/ 1711998 h 2041182"/>
              <a:gd name="connsiteX3-1223" fmla="*/ 704202 w 1421182"/>
              <a:gd name="connsiteY3-1224" fmla="*/ 2041182 h 2041182"/>
              <a:gd name="connsiteX4-1225" fmla="*/ 1311364 w 1421182"/>
              <a:gd name="connsiteY4-1226" fmla="*/ 2026552 h 2041182"/>
              <a:gd name="connsiteX5-1227" fmla="*/ 1421092 w 1421182"/>
              <a:gd name="connsiteY5-1228" fmla="*/ 1126782 h 2041182"/>
              <a:gd name="connsiteX6-1229" fmla="*/ 1238212 w 1421182"/>
              <a:gd name="connsiteY6-1230" fmla="*/ 739077 h 2041182"/>
              <a:gd name="connsiteX7-1231" fmla="*/ 1194321 w 1421182"/>
              <a:gd name="connsiteY7-1232" fmla="*/ 936587 h 2041182"/>
              <a:gd name="connsiteX8-1233" fmla="*/ 996810 w 1421182"/>
              <a:gd name="connsiteY8-1234" fmla="*/ 665925 h 2041182"/>
              <a:gd name="connsiteX9-1235" fmla="*/ 938289 w 1421182"/>
              <a:gd name="connsiteY9-1236" fmla="*/ 900011 h 2041182"/>
              <a:gd name="connsiteX10-1237" fmla="*/ 711016 w 1421182"/>
              <a:gd name="connsiteY10-1238" fmla="*/ 569854 h 2041182"/>
              <a:gd name="connsiteX11-1239" fmla="*/ 726148 w 1421182"/>
              <a:gd name="connsiteY11-1240" fmla="*/ 907326 h 2041182"/>
              <a:gd name="connsiteX12-1241" fmla="*/ 543268 w 1421182"/>
              <a:gd name="connsiteY12-1242" fmla="*/ 242 h 2041182"/>
              <a:gd name="connsiteX13-1243" fmla="*/ 473286 w 1421182"/>
              <a:gd name="connsiteY13-1244" fmla="*/ 1312361 h 2041182"/>
              <a:gd name="connsiteX14-1245" fmla="*/ 338442 w 1421182"/>
              <a:gd name="connsiteY14-1246" fmla="*/ 1258456 h 2041182"/>
              <a:gd name="connsiteX15-1247" fmla="*/ 719 w 1421182"/>
              <a:gd name="connsiteY15-1248" fmla="*/ 957779 h 2041182"/>
              <a:gd name="connsiteX0-1249" fmla="*/ 719 w 1421182"/>
              <a:gd name="connsiteY0-1250" fmla="*/ 957779 h 2041182"/>
              <a:gd name="connsiteX1-1251" fmla="*/ 140932 w 1421182"/>
              <a:gd name="connsiteY1-1252" fmla="*/ 1353553 h 2041182"/>
              <a:gd name="connsiteX2-1253" fmla="*/ 309182 w 1421182"/>
              <a:gd name="connsiteY2-1254" fmla="*/ 1711998 h 2041182"/>
              <a:gd name="connsiteX3-1255" fmla="*/ 704202 w 1421182"/>
              <a:gd name="connsiteY3-1256" fmla="*/ 2041182 h 2041182"/>
              <a:gd name="connsiteX4-1257" fmla="*/ 1311364 w 1421182"/>
              <a:gd name="connsiteY4-1258" fmla="*/ 2026552 h 2041182"/>
              <a:gd name="connsiteX5-1259" fmla="*/ 1421092 w 1421182"/>
              <a:gd name="connsiteY5-1260" fmla="*/ 1126782 h 2041182"/>
              <a:gd name="connsiteX6-1261" fmla="*/ 1238212 w 1421182"/>
              <a:gd name="connsiteY6-1262" fmla="*/ 739077 h 2041182"/>
              <a:gd name="connsiteX7-1263" fmla="*/ 1194321 w 1421182"/>
              <a:gd name="connsiteY7-1264" fmla="*/ 936587 h 2041182"/>
              <a:gd name="connsiteX8-1265" fmla="*/ 996810 w 1421182"/>
              <a:gd name="connsiteY8-1266" fmla="*/ 665925 h 2041182"/>
              <a:gd name="connsiteX9-1267" fmla="*/ 938289 w 1421182"/>
              <a:gd name="connsiteY9-1268" fmla="*/ 900011 h 2041182"/>
              <a:gd name="connsiteX10-1269" fmla="*/ 711016 w 1421182"/>
              <a:gd name="connsiteY10-1270" fmla="*/ 569854 h 2041182"/>
              <a:gd name="connsiteX11-1271" fmla="*/ 726148 w 1421182"/>
              <a:gd name="connsiteY11-1272" fmla="*/ 907326 h 2041182"/>
              <a:gd name="connsiteX12-1273" fmla="*/ 543268 w 1421182"/>
              <a:gd name="connsiteY12-1274" fmla="*/ 242 h 2041182"/>
              <a:gd name="connsiteX13-1275" fmla="*/ 473286 w 1421182"/>
              <a:gd name="connsiteY13-1276" fmla="*/ 1312361 h 2041182"/>
              <a:gd name="connsiteX14-1277" fmla="*/ 338442 w 1421182"/>
              <a:gd name="connsiteY14-1278" fmla="*/ 1258456 h 2041182"/>
              <a:gd name="connsiteX15-1279" fmla="*/ 719 w 1421182"/>
              <a:gd name="connsiteY15-1280" fmla="*/ 957779 h 2041182"/>
              <a:gd name="connsiteX0-1281" fmla="*/ 719 w 1421182"/>
              <a:gd name="connsiteY0-1282" fmla="*/ 957779 h 2041182"/>
              <a:gd name="connsiteX1-1283" fmla="*/ 140932 w 1421182"/>
              <a:gd name="connsiteY1-1284" fmla="*/ 1353553 h 2041182"/>
              <a:gd name="connsiteX2-1285" fmla="*/ 309182 w 1421182"/>
              <a:gd name="connsiteY2-1286" fmla="*/ 1711998 h 2041182"/>
              <a:gd name="connsiteX3-1287" fmla="*/ 704202 w 1421182"/>
              <a:gd name="connsiteY3-1288" fmla="*/ 2041182 h 2041182"/>
              <a:gd name="connsiteX4-1289" fmla="*/ 1311364 w 1421182"/>
              <a:gd name="connsiteY4-1290" fmla="*/ 2026552 h 2041182"/>
              <a:gd name="connsiteX5-1291" fmla="*/ 1421092 w 1421182"/>
              <a:gd name="connsiteY5-1292" fmla="*/ 1126782 h 2041182"/>
              <a:gd name="connsiteX6-1293" fmla="*/ 1238212 w 1421182"/>
              <a:gd name="connsiteY6-1294" fmla="*/ 739077 h 2041182"/>
              <a:gd name="connsiteX7-1295" fmla="*/ 1194321 w 1421182"/>
              <a:gd name="connsiteY7-1296" fmla="*/ 936587 h 2041182"/>
              <a:gd name="connsiteX8-1297" fmla="*/ 996810 w 1421182"/>
              <a:gd name="connsiteY8-1298" fmla="*/ 665925 h 2041182"/>
              <a:gd name="connsiteX9-1299" fmla="*/ 938289 w 1421182"/>
              <a:gd name="connsiteY9-1300" fmla="*/ 900011 h 2041182"/>
              <a:gd name="connsiteX10-1301" fmla="*/ 711016 w 1421182"/>
              <a:gd name="connsiteY10-1302" fmla="*/ 569854 h 2041182"/>
              <a:gd name="connsiteX11-1303" fmla="*/ 726148 w 1421182"/>
              <a:gd name="connsiteY11-1304" fmla="*/ 907326 h 2041182"/>
              <a:gd name="connsiteX12-1305" fmla="*/ 543268 w 1421182"/>
              <a:gd name="connsiteY12-1306" fmla="*/ 242 h 2041182"/>
              <a:gd name="connsiteX13-1307" fmla="*/ 473286 w 1421182"/>
              <a:gd name="connsiteY13-1308" fmla="*/ 1312361 h 2041182"/>
              <a:gd name="connsiteX14-1309" fmla="*/ 338442 w 1421182"/>
              <a:gd name="connsiteY14-1310" fmla="*/ 1258456 h 2041182"/>
              <a:gd name="connsiteX15-1311" fmla="*/ 719 w 1421182"/>
              <a:gd name="connsiteY15-1312" fmla="*/ 957779 h 2041182"/>
              <a:gd name="connsiteX0-1313" fmla="*/ 719 w 1421182"/>
              <a:gd name="connsiteY0-1314" fmla="*/ 957779 h 2041182"/>
              <a:gd name="connsiteX1-1315" fmla="*/ 140932 w 1421182"/>
              <a:gd name="connsiteY1-1316" fmla="*/ 1353553 h 2041182"/>
              <a:gd name="connsiteX2-1317" fmla="*/ 309182 w 1421182"/>
              <a:gd name="connsiteY2-1318" fmla="*/ 1711998 h 2041182"/>
              <a:gd name="connsiteX3-1319" fmla="*/ 704202 w 1421182"/>
              <a:gd name="connsiteY3-1320" fmla="*/ 2041182 h 2041182"/>
              <a:gd name="connsiteX4-1321" fmla="*/ 1311364 w 1421182"/>
              <a:gd name="connsiteY4-1322" fmla="*/ 2026552 h 2041182"/>
              <a:gd name="connsiteX5-1323" fmla="*/ 1421092 w 1421182"/>
              <a:gd name="connsiteY5-1324" fmla="*/ 1126782 h 2041182"/>
              <a:gd name="connsiteX6-1325" fmla="*/ 1238212 w 1421182"/>
              <a:gd name="connsiteY6-1326" fmla="*/ 739077 h 2041182"/>
              <a:gd name="connsiteX7-1327" fmla="*/ 1194321 w 1421182"/>
              <a:gd name="connsiteY7-1328" fmla="*/ 936587 h 2041182"/>
              <a:gd name="connsiteX8-1329" fmla="*/ 996810 w 1421182"/>
              <a:gd name="connsiteY8-1330" fmla="*/ 665925 h 2041182"/>
              <a:gd name="connsiteX9-1331" fmla="*/ 947802 w 1421182"/>
              <a:gd name="connsiteY9-1332" fmla="*/ 906353 h 2041182"/>
              <a:gd name="connsiteX10-1333" fmla="*/ 711016 w 1421182"/>
              <a:gd name="connsiteY10-1334" fmla="*/ 569854 h 2041182"/>
              <a:gd name="connsiteX11-1335" fmla="*/ 726148 w 1421182"/>
              <a:gd name="connsiteY11-1336" fmla="*/ 907326 h 2041182"/>
              <a:gd name="connsiteX12-1337" fmla="*/ 543268 w 1421182"/>
              <a:gd name="connsiteY12-1338" fmla="*/ 242 h 2041182"/>
              <a:gd name="connsiteX13-1339" fmla="*/ 473286 w 1421182"/>
              <a:gd name="connsiteY13-1340" fmla="*/ 1312361 h 2041182"/>
              <a:gd name="connsiteX14-1341" fmla="*/ 338442 w 1421182"/>
              <a:gd name="connsiteY14-1342" fmla="*/ 1258456 h 2041182"/>
              <a:gd name="connsiteX15-1343" fmla="*/ 719 w 1421182"/>
              <a:gd name="connsiteY15-1344" fmla="*/ 957779 h 2041182"/>
              <a:gd name="connsiteX0-1345" fmla="*/ 719 w 1421182"/>
              <a:gd name="connsiteY0-1346" fmla="*/ 957779 h 2041182"/>
              <a:gd name="connsiteX1-1347" fmla="*/ 140932 w 1421182"/>
              <a:gd name="connsiteY1-1348" fmla="*/ 1353553 h 2041182"/>
              <a:gd name="connsiteX2-1349" fmla="*/ 309182 w 1421182"/>
              <a:gd name="connsiteY2-1350" fmla="*/ 1711998 h 2041182"/>
              <a:gd name="connsiteX3-1351" fmla="*/ 704202 w 1421182"/>
              <a:gd name="connsiteY3-1352" fmla="*/ 2041182 h 2041182"/>
              <a:gd name="connsiteX4-1353" fmla="*/ 1311364 w 1421182"/>
              <a:gd name="connsiteY4-1354" fmla="*/ 2026552 h 2041182"/>
              <a:gd name="connsiteX5-1355" fmla="*/ 1421092 w 1421182"/>
              <a:gd name="connsiteY5-1356" fmla="*/ 1126782 h 2041182"/>
              <a:gd name="connsiteX6-1357" fmla="*/ 1238212 w 1421182"/>
              <a:gd name="connsiteY6-1358" fmla="*/ 739077 h 2041182"/>
              <a:gd name="connsiteX7-1359" fmla="*/ 1194321 w 1421182"/>
              <a:gd name="connsiteY7-1360" fmla="*/ 936587 h 2041182"/>
              <a:gd name="connsiteX8-1361" fmla="*/ 996810 w 1421182"/>
              <a:gd name="connsiteY8-1362" fmla="*/ 665925 h 2041182"/>
              <a:gd name="connsiteX9-1363" fmla="*/ 947802 w 1421182"/>
              <a:gd name="connsiteY9-1364" fmla="*/ 906353 h 2041182"/>
              <a:gd name="connsiteX10-1365" fmla="*/ 711016 w 1421182"/>
              <a:gd name="connsiteY10-1366" fmla="*/ 569854 h 2041182"/>
              <a:gd name="connsiteX11-1367" fmla="*/ 726148 w 1421182"/>
              <a:gd name="connsiteY11-1368" fmla="*/ 907326 h 2041182"/>
              <a:gd name="connsiteX12-1369" fmla="*/ 543268 w 1421182"/>
              <a:gd name="connsiteY12-1370" fmla="*/ 242 h 2041182"/>
              <a:gd name="connsiteX13-1371" fmla="*/ 473286 w 1421182"/>
              <a:gd name="connsiteY13-1372" fmla="*/ 1312361 h 2041182"/>
              <a:gd name="connsiteX14-1373" fmla="*/ 338442 w 1421182"/>
              <a:gd name="connsiteY14-1374" fmla="*/ 1258456 h 2041182"/>
              <a:gd name="connsiteX15-1375" fmla="*/ 719 w 1421182"/>
              <a:gd name="connsiteY15-1376" fmla="*/ 957779 h 2041182"/>
              <a:gd name="connsiteX0-1377" fmla="*/ 719 w 1421182"/>
              <a:gd name="connsiteY0-1378" fmla="*/ 957779 h 2041182"/>
              <a:gd name="connsiteX1-1379" fmla="*/ 140932 w 1421182"/>
              <a:gd name="connsiteY1-1380" fmla="*/ 1353553 h 2041182"/>
              <a:gd name="connsiteX2-1381" fmla="*/ 309182 w 1421182"/>
              <a:gd name="connsiteY2-1382" fmla="*/ 1711998 h 2041182"/>
              <a:gd name="connsiteX3-1383" fmla="*/ 704202 w 1421182"/>
              <a:gd name="connsiteY3-1384" fmla="*/ 2041182 h 2041182"/>
              <a:gd name="connsiteX4-1385" fmla="*/ 1311364 w 1421182"/>
              <a:gd name="connsiteY4-1386" fmla="*/ 2026552 h 2041182"/>
              <a:gd name="connsiteX5-1387" fmla="*/ 1421092 w 1421182"/>
              <a:gd name="connsiteY5-1388" fmla="*/ 1126782 h 2041182"/>
              <a:gd name="connsiteX6-1389" fmla="*/ 1238212 w 1421182"/>
              <a:gd name="connsiteY6-1390" fmla="*/ 739077 h 2041182"/>
              <a:gd name="connsiteX7-1391" fmla="*/ 1194321 w 1421182"/>
              <a:gd name="connsiteY7-1392" fmla="*/ 936587 h 2041182"/>
              <a:gd name="connsiteX8-1393" fmla="*/ 996810 w 1421182"/>
              <a:gd name="connsiteY8-1394" fmla="*/ 665925 h 2041182"/>
              <a:gd name="connsiteX9-1395" fmla="*/ 947802 w 1421182"/>
              <a:gd name="connsiteY9-1396" fmla="*/ 906353 h 2041182"/>
              <a:gd name="connsiteX10-1397" fmla="*/ 711016 w 1421182"/>
              <a:gd name="connsiteY10-1398" fmla="*/ 569854 h 2041182"/>
              <a:gd name="connsiteX11-1399" fmla="*/ 726148 w 1421182"/>
              <a:gd name="connsiteY11-1400" fmla="*/ 907326 h 2041182"/>
              <a:gd name="connsiteX12-1401" fmla="*/ 543268 w 1421182"/>
              <a:gd name="connsiteY12-1402" fmla="*/ 242 h 2041182"/>
              <a:gd name="connsiteX13-1403" fmla="*/ 473286 w 1421182"/>
              <a:gd name="connsiteY13-1404" fmla="*/ 1312361 h 2041182"/>
              <a:gd name="connsiteX14-1405" fmla="*/ 338442 w 1421182"/>
              <a:gd name="connsiteY14-1406" fmla="*/ 1258456 h 2041182"/>
              <a:gd name="connsiteX15-1407" fmla="*/ 719 w 1421182"/>
              <a:gd name="connsiteY15-1408" fmla="*/ 957779 h 2041182"/>
              <a:gd name="connsiteX0-1409" fmla="*/ 719 w 1421182"/>
              <a:gd name="connsiteY0-1410" fmla="*/ 957779 h 2041182"/>
              <a:gd name="connsiteX1-1411" fmla="*/ 140932 w 1421182"/>
              <a:gd name="connsiteY1-1412" fmla="*/ 1353553 h 2041182"/>
              <a:gd name="connsiteX2-1413" fmla="*/ 309182 w 1421182"/>
              <a:gd name="connsiteY2-1414" fmla="*/ 1711998 h 2041182"/>
              <a:gd name="connsiteX3-1415" fmla="*/ 704202 w 1421182"/>
              <a:gd name="connsiteY3-1416" fmla="*/ 2041182 h 2041182"/>
              <a:gd name="connsiteX4-1417" fmla="*/ 1311364 w 1421182"/>
              <a:gd name="connsiteY4-1418" fmla="*/ 2026552 h 2041182"/>
              <a:gd name="connsiteX5-1419" fmla="*/ 1421092 w 1421182"/>
              <a:gd name="connsiteY5-1420" fmla="*/ 1126782 h 2041182"/>
              <a:gd name="connsiteX6-1421" fmla="*/ 1238212 w 1421182"/>
              <a:gd name="connsiteY6-1422" fmla="*/ 739077 h 2041182"/>
              <a:gd name="connsiteX7-1423" fmla="*/ 1194321 w 1421182"/>
              <a:gd name="connsiteY7-1424" fmla="*/ 936587 h 2041182"/>
              <a:gd name="connsiteX8-1425" fmla="*/ 996810 w 1421182"/>
              <a:gd name="connsiteY8-1426" fmla="*/ 665925 h 2041182"/>
              <a:gd name="connsiteX9-1427" fmla="*/ 947802 w 1421182"/>
              <a:gd name="connsiteY9-1428" fmla="*/ 906353 h 2041182"/>
              <a:gd name="connsiteX10-1429" fmla="*/ 711016 w 1421182"/>
              <a:gd name="connsiteY10-1430" fmla="*/ 569854 h 2041182"/>
              <a:gd name="connsiteX11-1431" fmla="*/ 726148 w 1421182"/>
              <a:gd name="connsiteY11-1432" fmla="*/ 907326 h 2041182"/>
              <a:gd name="connsiteX12-1433" fmla="*/ 543268 w 1421182"/>
              <a:gd name="connsiteY12-1434" fmla="*/ 242 h 2041182"/>
              <a:gd name="connsiteX13-1435" fmla="*/ 473286 w 1421182"/>
              <a:gd name="connsiteY13-1436" fmla="*/ 1312361 h 2041182"/>
              <a:gd name="connsiteX14-1437" fmla="*/ 338442 w 1421182"/>
              <a:gd name="connsiteY14-1438" fmla="*/ 1258456 h 2041182"/>
              <a:gd name="connsiteX15-1439" fmla="*/ 719 w 1421182"/>
              <a:gd name="connsiteY15-1440" fmla="*/ 957779 h 2041182"/>
              <a:gd name="connsiteX0-1441" fmla="*/ 719 w 1421182"/>
              <a:gd name="connsiteY0-1442" fmla="*/ 957779 h 2041182"/>
              <a:gd name="connsiteX1-1443" fmla="*/ 140932 w 1421182"/>
              <a:gd name="connsiteY1-1444" fmla="*/ 1353553 h 2041182"/>
              <a:gd name="connsiteX2-1445" fmla="*/ 309182 w 1421182"/>
              <a:gd name="connsiteY2-1446" fmla="*/ 1711998 h 2041182"/>
              <a:gd name="connsiteX3-1447" fmla="*/ 704202 w 1421182"/>
              <a:gd name="connsiteY3-1448" fmla="*/ 2041182 h 2041182"/>
              <a:gd name="connsiteX4-1449" fmla="*/ 1311364 w 1421182"/>
              <a:gd name="connsiteY4-1450" fmla="*/ 2026552 h 2041182"/>
              <a:gd name="connsiteX5-1451" fmla="*/ 1421092 w 1421182"/>
              <a:gd name="connsiteY5-1452" fmla="*/ 1126782 h 2041182"/>
              <a:gd name="connsiteX6-1453" fmla="*/ 1238212 w 1421182"/>
              <a:gd name="connsiteY6-1454" fmla="*/ 739077 h 2041182"/>
              <a:gd name="connsiteX7-1455" fmla="*/ 1194321 w 1421182"/>
              <a:gd name="connsiteY7-1456" fmla="*/ 936587 h 2041182"/>
              <a:gd name="connsiteX8-1457" fmla="*/ 955588 w 1421182"/>
              <a:gd name="connsiteY8-1458" fmla="*/ 659583 h 2041182"/>
              <a:gd name="connsiteX9-1459" fmla="*/ 947802 w 1421182"/>
              <a:gd name="connsiteY9-1460" fmla="*/ 906353 h 2041182"/>
              <a:gd name="connsiteX10-1461" fmla="*/ 711016 w 1421182"/>
              <a:gd name="connsiteY10-1462" fmla="*/ 569854 h 2041182"/>
              <a:gd name="connsiteX11-1463" fmla="*/ 726148 w 1421182"/>
              <a:gd name="connsiteY11-1464" fmla="*/ 907326 h 2041182"/>
              <a:gd name="connsiteX12-1465" fmla="*/ 543268 w 1421182"/>
              <a:gd name="connsiteY12-1466" fmla="*/ 242 h 2041182"/>
              <a:gd name="connsiteX13-1467" fmla="*/ 473286 w 1421182"/>
              <a:gd name="connsiteY13-1468" fmla="*/ 1312361 h 2041182"/>
              <a:gd name="connsiteX14-1469" fmla="*/ 338442 w 1421182"/>
              <a:gd name="connsiteY14-1470" fmla="*/ 1258456 h 2041182"/>
              <a:gd name="connsiteX15-1471" fmla="*/ 719 w 1421182"/>
              <a:gd name="connsiteY15-1472" fmla="*/ 957779 h 2041182"/>
              <a:gd name="connsiteX0-1473" fmla="*/ 719 w 1421182"/>
              <a:gd name="connsiteY0-1474" fmla="*/ 957779 h 2041182"/>
              <a:gd name="connsiteX1-1475" fmla="*/ 140932 w 1421182"/>
              <a:gd name="connsiteY1-1476" fmla="*/ 1353553 h 2041182"/>
              <a:gd name="connsiteX2-1477" fmla="*/ 309182 w 1421182"/>
              <a:gd name="connsiteY2-1478" fmla="*/ 1711998 h 2041182"/>
              <a:gd name="connsiteX3-1479" fmla="*/ 704202 w 1421182"/>
              <a:gd name="connsiteY3-1480" fmla="*/ 2041182 h 2041182"/>
              <a:gd name="connsiteX4-1481" fmla="*/ 1311364 w 1421182"/>
              <a:gd name="connsiteY4-1482" fmla="*/ 2026552 h 2041182"/>
              <a:gd name="connsiteX5-1483" fmla="*/ 1421092 w 1421182"/>
              <a:gd name="connsiteY5-1484" fmla="*/ 1126782 h 2041182"/>
              <a:gd name="connsiteX6-1485" fmla="*/ 1238212 w 1421182"/>
              <a:gd name="connsiteY6-1486" fmla="*/ 739077 h 2041182"/>
              <a:gd name="connsiteX7-1487" fmla="*/ 1178466 w 1421182"/>
              <a:gd name="connsiteY7-1488" fmla="*/ 927074 h 2041182"/>
              <a:gd name="connsiteX8-1489" fmla="*/ 955588 w 1421182"/>
              <a:gd name="connsiteY8-1490" fmla="*/ 659583 h 2041182"/>
              <a:gd name="connsiteX9-1491" fmla="*/ 947802 w 1421182"/>
              <a:gd name="connsiteY9-1492" fmla="*/ 906353 h 2041182"/>
              <a:gd name="connsiteX10-1493" fmla="*/ 711016 w 1421182"/>
              <a:gd name="connsiteY10-1494" fmla="*/ 569854 h 2041182"/>
              <a:gd name="connsiteX11-1495" fmla="*/ 726148 w 1421182"/>
              <a:gd name="connsiteY11-1496" fmla="*/ 907326 h 2041182"/>
              <a:gd name="connsiteX12-1497" fmla="*/ 543268 w 1421182"/>
              <a:gd name="connsiteY12-1498" fmla="*/ 242 h 2041182"/>
              <a:gd name="connsiteX13-1499" fmla="*/ 473286 w 1421182"/>
              <a:gd name="connsiteY13-1500" fmla="*/ 1312361 h 2041182"/>
              <a:gd name="connsiteX14-1501" fmla="*/ 338442 w 1421182"/>
              <a:gd name="connsiteY14-1502" fmla="*/ 1258456 h 2041182"/>
              <a:gd name="connsiteX15-1503" fmla="*/ 719 w 1421182"/>
              <a:gd name="connsiteY15-1504" fmla="*/ 957779 h 2041182"/>
              <a:gd name="connsiteX0-1505" fmla="*/ 719 w 1421182"/>
              <a:gd name="connsiteY0-1506" fmla="*/ 957779 h 2041182"/>
              <a:gd name="connsiteX1-1507" fmla="*/ 140932 w 1421182"/>
              <a:gd name="connsiteY1-1508" fmla="*/ 1353553 h 2041182"/>
              <a:gd name="connsiteX2-1509" fmla="*/ 309182 w 1421182"/>
              <a:gd name="connsiteY2-1510" fmla="*/ 1711998 h 2041182"/>
              <a:gd name="connsiteX3-1511" fmla="*/ 704202 w 1421182"/>
              <a:gd name="connsiteY3-1512" fmla="*/ 2041182 h 2041182"/>
              <a:gd name="connsiteX4-1513" fmla="*/ 1311364 w 1421182"/>
              <a:gd name="connsiteY4-1514" fmla="*/ 2026552 h 2041182"/>
              <a:gd name="connsiteX5-1515" fmla="*/ 1421092 w 1421182"/>
              <a:gd name="connsiteY5-1516" fmla="*/ 1126782 h 2041182"/>
              <a:gd name="connsiteX6-1517" fmla="*/ 1238212 w 1421182"/>
              <a:gd name="connsiteY6-1518" fmla="*/ 739077 h 2041182"/>
              <a:gd name="connsiteX7-1519" fmla="*/ 1178466 w 1421182"/>
              <a:gd name="connsiteY7-1520" fmla="*/ 927074 h 2041182"/>
              <a:gd name="connsiteX8-1521" fmla="*/ 955588 w 1421182"/>
              <a:gd name="connsiteY8-1522" fmla="*/ 659583 h 2041182"/>
              <a:gd name="connsiteX9-1523" fmla="*/ 947802 w 1421182"/>
              <a:gd name="connsiteY9-1524" fmla="*/ 906353 h 2041182"/>
              <a:gd name="connsiteX10-1525" fmla="*/ 711016 w 1421182"/>
              <a:gd name="connsiteY10-1526" fmla="*/ 569854 h 2041182"/>
              <a:gd name="connsiteX11-1527" fmla="*/ 726148 w 1421182"/>
              <a:gd name="connsiteY11-1528" fmla="*/ 907326 h 2041182"/>
              <a:gd name="connsiteX12-1529" fmla="*/ 543268 w 1421182"/>
              <a:gd name="connsiteY12-1530" fmla="*/ 242 h 2041182"/>
              <a:gd name="connsiteX13-1531" fmla="*/ 473286 w 1421182"/>
              <a:gd name="connsiteY13-1532" fmla="*/ 1312361 h 2041182"/>
              <a:gd name="connsiteX14-1533" fmla="*/ 338442 w 1421182"/>
              <a:gd name="connsiteY14-1534" fmla="*/ 1258456 h 2041182"/>
              <a:gd name="connsiteX15-1535" fmla="*/ 719 w 1421182"/>
              <a:gd name="connsiteY15-1536" fmla="*/ 957779 h 2041182"/>
              <a:gd name="connsiteX0-1537" fmla="*/ 719 w 1421182"/>
              <a:gd name="connsiteY0-1538" fmla="*/ 957779 h 2041182"/>
              <a:gd name="connsiteX1-1539" fmla="*/ 140932 w 1421182"/>
              <a:gd name="connsiteY1-1540" fmla="*/ 1353553 h 2041182"/>
              <a:gd name="connsiteX2-1541" fmla="*/ 309182 w 1421182"/>
              <a:gd name="connsiteY2-1542" fmla="*/ 1711998 h 2041182"/>
              <a:gd name="connsiteX3-1543" fmla="*/ 704202 w 1421182"/>
              <a:gd name="connsiteY3-1544" fmla="*/ 2041182 h 2041182"/>
              <a:gd name="connsiteX4-1545" fmla="*/ 1311364 w 1421182"/>
              <a:gd name="connsiteY4-1546" fmla="*/ 2026552 h 2041182"/>
              <a:gd name="connsiteX5-1547" fmla="*/ 1421092 w 1421182"/>
              <a:gd name="connsiteY5-1548" fmla="*/ 1126782 h 2041182"/>
              <a:gd name="connsiteX6-1549" fmla="*/ 1238212 w 1421182"/>
              <a:gd name="connsiteY6-1550" fmla="*/ 739077 h 2041182"/>
              <a:gd name="connsiteX7-1551" fmla="*/ 1178466 w 1421182"/>
              <a:gd name="connsiteY7-1552" fmla="*/ 927074 h 2041182"/>
              <a:gd name="connsiteX8-1553" fmla="*/ 955588 w 1421182"/>
              <a:gd name="connsiteY8-1554" fmla="*/ 618361 h 2041182"/>
              <a:gd name="connsiteX9-1555" fmla="*/ 947802 w 1421182"/>
              <a:gd name="connsiteY9-1556" fmla="*/ 906353 h 2041182"/>
              <a:gd name="connsiteX10-1557" fmla="*/ 711016 w 1421182"/>
              <a:gd name="connsiteY10-1558" fmla="*/ 569854 h 2041182"/>
              <a:gd name="connsiteX11-1559" fmla="*/ 726148 w 1421182"/>
              <a:gd name="connsiteY11-1560" fmla="*/ 907326 h 2041182"/>
              <a:gd name="connsiteX12-1561" fmla="*/ 543268 w 1421182"/>
              <a:gd name="connsiteY12-1562" fmla="*/ 242 h 2041182"/>
              <a:gd name="connsiteX13-1563" fmla="*/ 473286 w 1421182"/>
              <a:gd name="connsiteY13-1564" fmla="*/ 1312361 h 2041182"/>
              <a:gd name="connsiteX14-1565" fmla="*/ 338442 w 1421182"/>
              <a:gd name="connsiteY14-1566" fmla="*/ 1258456 h 2041182"/>
              <a:gd name="connsiteX15-1567" fmla="*/ 719 w 1421182"/>
              <a:gd name="connsiteY15-1568" fmla="*/ 957779 h 2041182"/>
              <a:gd name="connsiteX0-1569" fmla="*/ 719 w 1421182"/>
              <a:gd name="connsiteY0-1570" fmla="*/ 957779 h 2041182"/>
              <a:gd name="connsiteX1-1571" fmla="*/ 140932 w 1421182"/>
              <a:gd name="connsiteY1-1572" fmla="*/ 1353553 h 2041182"/>
              <a:gd name="connsiteX2-1573" fmla="*/ 309182 w 1421182"/>
              <a:gd name="connsiteY2-1574" fmla="*/ 1711998 h 2041182"/>
              <a:gd name="connsiteX3-1575" fmla="*/ 704202 w 1421182"/>
              <a:gd name="connsiteY3-1576" fmla="*/ 2041182 h 2041182"/>
              <a:gd name="connsiteX4-1577" fmla="*/ 1311364 w 1421182"/>
              <a:gd name="connsiteY4-1578" fmla="*/ 2026552 h 2041182"/>
              <a:gd name="connsiteX5-1579" fmla="*/ 1421092 w 1421182"/>
              <a:gd name="connsiteY5-1580" fmla="*/ 1126782 h 2041182"/>
              <a:gd name="connsiteX6-1581" fmla="*/ 1238212 w 1421182"/>
              <a:gd name="connsiteY6-1582" fmla="*/ 739077 h 2041182"/>
              <a:gd name="connsiteX7-1583" fmla="*/ 1178466 w 1421182"/>
              <a:gd name="connsiteY7-1584" fmla="*/ 927074 h 2041182"/>
              <a:gd name="connsiteX8-1585" fmla="*/ 955588 w 1421182"/>
              <a:gd name="connsiteY8-1586" fmla="*/ 618361 h 2041182"/>
              <a:gd name="connsiteX9-1587" fmla="*/ 947802 w 1421182"/>
              <a:gd name="connsiteY9-1588" fmla="*/ 906353 h 2041182"/>
              <a:gd name="connsiteX10-1589" fmla="*/ 711016 w 1421182"/>
              <a:gd name="connsiteY10-1590" fmla="*/ 569854 h 2041182"/>
              <a:gd name="connsiteX11-1591" fmla="*/ 726148 w 1421182"/>
              <a:gd name="connsiteY11-1592" fmla="*/ 907326 h 2041182"/>
              <a:gd name="connsiteX12-1593" fmla="*/ 543268 w 1421182"/>
              <a:gd name="connsiteY12-1594" fmla="*/ 242 h 2041182"/>
              <a:gd name="connsiteX13-1595" fmla="*/ 473286 w 1421182"/>
              <a:gd name="connsiteY13-1596" fmla="*/ 1312361 h 2041182"/>
              <a:gd name="connsiteX14-1597" fmla="*/ 338442 w 1421182"/>
              <a:gd name="connsiteY14-1598" fmla="*/ 1258456 h 2041182"/>
              <a:gd name="connsiteX15-1599" fmla="*/ 719 w 1421182"/>
              <a:gd name="connsiteY15-1600" fmla="*/ 957779 h 2041182"/>
              <a:gd name="connsiteX0-1601" fmla="*/ 719 w 1421182"/>
              <a:gd name="connsiteY0-1602" fmla="*/ 957779 h 2041182"/>
              <a:gd name="connsiteX1-1603" fmla="*/ 140932 w 1421182"/>
              <a:gd name="connsiteY1-1604" fmla="*/ 1353553 h 2041182"/>
              <a:gd name="connsiteX2-1605" fmla="*/ 309182 w 1421182"/>
              <a:gd name="connsiteY2-1606" fmla="*/ 1711998 h 2041182"/>
              <a:gd name="connsiteX3-1607" fmla="*/ 704202 w 1421182"/>
              <a:gd name="connsiteY3-1608" fmla="*/ 2041182 h 2041182"/>
              <a:gd name="connsiteX4-1609" fmla="*/ 1311364 w 1421182"/>
              <a:gd name="connsiteY4-1610" fmla="*/ 2026552 h 2041182"/>
              <a:gd name="connsiteX5-1611" fmla="*/ 1421092 w 1421182"/>
              <a:gd name="connsiteY5-1612" fmla="*/ 1126782 h 2041182"/>
              <a:gd name="connsiteX6-1613" fmla="*/ 1238212 w 1421182"/>
              <a:gd name="connsiteY6-1614" fmla="*/ 739077 h 2041182"/>
              <a:gd name="connsiteX7-1615" fmla="*/ 1178466 w 1421182"/>
              <a:gd name="connsiteY7-1616" fmla="*/ 927074 h 2041182"/>
              <a:gd name="connsiteX8-1617" fmla="*/ 955588 w 1421182"/>
              <a:gd name="connsiteY8-1618" fmla="*/ 618361 h 2041182"/>
              <a:gd name="connsiteX9-1619" fmla="*/ 947802 w 1421182"/>
              <a:gd name="connsiteY9-1620" fmla="*/ 906353 h 2041182"/>
              <a:gd name="connsiteX10-1621" fmla="*/ 711016 w 1421182"/>
              <a:gd name="connsiteY10-1622" fmla="*/ 569854 h 2041182"/>
              <a:gd name="connsiteX11-1623" fmla="*/ 726148 w 1421182"/>
              <a:gd name="connsiteY11-1624" fmla="*/ 907326 h 2041182"/>
              <a:gd name="connsiteX12-1625" fmla="*/ 543268 w 1421182"/>
              <a:gd name="connsiteY12-1626" fmla="*/ 242 h 2041182"/>
              <a:gd name="connsiteX13-1627" fmla="*/ 473286 w 1421182"/>
              <a:gd name="connsiteY13-1628" fmla="*/ 1312361 h 2041182"/>
              <a:gd name="connsiteX14-1629" fmla="*/ 338442 w 1421182"/>
              <a:gd name="connsiteY14-1630" fmla="*/ 1258456 h 2041182"/>
              <a:gd name="connsiteX15-1631" fmla="*/ 719 w 1421182"/>
              <a:gd name="connsiteY15-1632" fmla="*/ 957779 h 2041182"/>
              <a:gd name="connsiteX0-1633" fmla="*/ 719 w 1421182"/>
              <a:gd name="connsiteY0-1634" fmla="*/ 957779 h 2041182"/>
              <a:gd name="connsiteX1-1635" fmla="*/ 140932 w 1421182"/>
              <a:gd name="connsiteY1-1636" fmla="*/ 1353553 h 2041182"/>
              <a:gd name="connsiteX2-1637" fmla="*/ 309182 w 1421182"/>
              <a:gd name="connsiteY2-1638" fmla="*/ 1711998 h 2041182"/>
              <a:gd name="connsiteX3-1639" fmla="*/ 704202 w 1421182"/>
              <a:gd name="connsiteY3-1640" fmla="*/ 2041182 h 2041182"/>
              <a:gd name="connsiteX4-1641" fmla="*/ 1311364 w 1421182"/>
              <a:gd name="connsiteY4-1642" fmla="*/ 2026552 h 2041182"/>
              <a:gd name="connsiteX5-1643" fmla="*/ 1421092 w 1421182"/>
              <a:gd name="connsiteY5-1644" fmla="*/ 1126782 h 2041182"/>
              <a:gd name="connsiteX6-1645" fmla="*/ 1187477 w 1421182"/>
              <a:gd name="connsiteY6-1646" fmla="*/ 691513 h 2041182"/>
              <a:gd name="connsiteX7-1647" fmla="*/ 1178466 w 1421182"/>
              <a:gd name="connsiteY7-1648" fmla="*/ 927074 h 2041182"/>
              <a:gd name="connsiteX8-1649" fmla="*/ 955588 w 1421182"/>
              <a:gd name="connsiteY8-1650" fmla="*/ 618361 h 2041182"/>
              <a:gd name="connsiteX9-1651" fmla="*/ 947802 w 1421182"/>
              <a:gd name="connsiteY9-1652" fmla="*/ 906353 h 2041182"/>
              <a:gd name="connsiteX10-1653" fmla="*/ 711016 w 1421182"/>
              <a:gd name="connsiteY10-1654" fmla="*/ 569854 h 2041182"/>
              <a:gd name="connsiteX11-1655" fmla="*/ 726148 w 1421182"/>
              <a:gd name="connsiteY11-1656" fmla="*/ 907326 h 2041182"/>
              <a:gd name="connsiteX12-1657" fmla="*/ 543268 w 1421182"/>
              <a:gd name="connsiteY12-1658" fmla="*/ 242 h 2041182"/>
              <a:gd name="connsiteX13-1659" fmla="*/ 473286 w 1421182"/>
              <a:gd name="connsiteY13-1660" fmla="*/ 1312361 h 2041182"/>
              <a:gd name="connsiteX14-1661" fmla="*/ 338442 w 1421182"/>
              <a:gd name="connsiteY14-1662" fmla="*/ 1258456 h 2041182"/>
              <a:gd name="connsiteX15-1663" fmla="*/ 719 w 1421182"/>
              <a:gd name="connsiteY15-1664" fmla="*/ 957779 h 2041182"/>
              <a:gd name="connsiteX0-1665" fmla="*/ 719 w 1421182"/>
              <a:gd name="connsiteY0-1666" fmla="*/ 957779 h 2041182"/>
              <a:gd name="connsiteX1-1667" fmla="*/ 140932 w 1421182"/>
              <a:gd name="connsiteY1-1668" fmla="*/ 1353553 h 2041182"/>
              <a:gd name="connsiteX2-1669" fmla="*/ 309182 w 1421182"/>
              <a:gd name="connsiteY2-1670" fmla="*/ 1711998 h 2041182"/>
              <a:gd name="connsiteX3-1671" fmla="*/ 704202 w 1421182"/>
              <a:gd name="connsiteY3-1672" fmla="*/ 2041182 h 2041182"/>
              <a:gd name="connsiteX4-1673" fmla="*/ 1311364 w 1421182"/>
              <a:gd name="connsiteY4-1674" fmla="*/ 2026552 h 2041182"/>
              <a:gd name="connsiteX5-1675" fmla="*/ 1421092 w 1421182"/>
              <a:gd name="connsiteY5-1676" fmla="*/ 1126782 h 2041182"/>
              <a:gd name="connsiteX6-1677" fmla="*/ 1187477 w 1421182"/>
              <a:gd name="connsiteY6-1678" fmla="*/ 691513 h 2041182"/>
              <a:gd name="connsiteX7-1679" fmla="*/ 1178466 w 1421182"/>
              <a:gd name="connsiteY7-1680" fmla="*/ 927074 h 2041182"/>
              <a:gd name="connsiteX8-1681" fmla="*/ 955588 w 1421182"/>
              <a:gd name="connsiteY8-1682" fmla="*/ 618361 h 2041182"/>
              <a:gd name="connsiteX9-1683" fmla="*/ 947802 w 1421182"/>
              <a:gd name="connsiteY9-1684" fmla="*/ 906353 h 2041182"/>
              <a:gd name="connsiteX10-1685" fmla="*/ 711016 w 1421182"/>
              <a:gd name="connsiteY10-1686" fmla="*/ 569854 h 2041182"/>
              <a:gd name="connsiteX11-1687" fmla="*/ 726148 w 1421182"/>
              <a:gd name="connsiteY11-1688" fmla="*/ 907326 h 2041182"/>
              <a:gd name="connsiteX12-1689" fmla="*/ 543268 w 1421182"/>
              <a:gd name="connsiteY12-1690" fmla="*/ 242 h 2041182"/>
              <a:gd name="connsiteX13-1691" fmla="*/ 473286 w 1421182"/>
              <a:gd name="connsiteY13-1692" fmla="*/ 1312361 h 2041182"/>
              <a:gd name="connsiteX14-1693" fmla="*/ 338442 w 1421182"/>
              <a:gd name="connsiteY14-1694" fmla="*/ 1258456 h 2041182"/>
              <a:gd name="connsiteX15-1695" fmla="*/ 719 w 1421182"/>
              <a:gd name="connsiteY15-1696" fmla="*/ 957779 h 2041182"/>
              <a:gd name="connsiteX0-1697" fmla="*/ 719 w 1421182"/>
              <a:gd name="connsiteY0-1698" fmla="*/ 957779 h 2041182"/>
              <a:gd name="connsiteX1-1699" fmla="*/ 140932 w 1421182"/>
              <a:gd name="connsiteY1-1700" fmla="*/ 1353553 h 2041182"/>
              <a:gd name="connsiteX2-1701" fmla="*/ 309182 w 1421182"/>
              <a:gd name="connsiteY2-1702" fmla="*/ 1711998 h 2041182"/>
              <a:gd name="connsiteX3-1703" fmla="*/ 704202 w 1421182"/>
              <a:gd name="connsiteY3-1704" fmla="*/ 2041182 h 2041182"/>
              <a:gd name="connsiteX4-1705" fmla="*/ 1311364 w 1421182"/>
              <a:gd name="connsiteY4-1706" fmla="*/ 2026552 h 2041182"/>
              <a:gd name="connsiteX5-1707" fmla="*/ 1421092 w 1421182"/>
              <a:gd name="connsiteY5-1708" fmla="*/ 1126782 h 2041182"/>
              <a:gd name="connsiteX6-1709" fmla="*/ 1187477 w 1421182"/>
              <a:gd name="connsiteY6-1710" fmla="*/ 691513 h 2041182"/>
              <a:gd name="connsiteX7-1711" fmla="*/ 1178466 w 1421182"/>
              <a:gd name="connsiteY7-1712" fmla="*/ 927074 h 2041182"/>
              <a:gd name="connsiteX8-1713" fmla="*/ 927050 w 1421182"/>
              <a:gd name="connsiteY8-1714" fmla="*/ 615190 h 2041182"/>
              <a:gd name="connsiteX9-1715" fmla="*/ 947802 w 1421182"/>
              <a:gd name="connsiteY9-1716" fmla="*/ 906353 h 2041182"/>
              <a:gd name="connsiteX10-1717" fmla="*/ 711016 w 1421182"/>
              <a:gd name="connsiteY10-1718" fmla="*/ 569854 h 2041182"/>
              <a:gd name="connsiteX11-1719" fmla="*/ 726148 w 1421182"/>
              <a:gd name="connsiteY11-1720" fmla="*/ 907326 h 2041182"/>
              <a:gd name="connsiteX12-1721" fmla="*/ 543268 w 1421182"/>
              <a:gd name="connsiteY12-1722" fmla="*/ 242 h 2041182"/>
              <a:gd name="connsiteX13-1723" fmla="*/ 473286 w 1421182"/>
              <a:gd name="connsiteY13-1724" fmla="*/ 1312361 h 2041182"/>
              <a:gd name="connsiteX14-1725" fmla="*/ 338442 w 1421182"/>
              <a:gd name="connsiteY14-1726" fmla="*/ 1258456 h 2041182"/>
              <a:gd name="connsiteX15-1727" fmla="*/ 719 w 1421182"/>
              <a:gd name="connsiteY15-1728" fmla="*/ 957779 h 2041182"/>
              <a:gd name="connsiteX0-1729" fmla="*/ 719 w 1421182"/>
              <a:gd name="connsiteY0-1730" fmla="*/ 957779 h 2041182"/>
              <a:gd name="connsiteX1-1731" fmla="*/ 140932 w 1421182"/>
              <a:gd name="connsiteY1-1732" fmla="*/ 1353553 h 2041182"/>
              <a:gd name="connsiteX2-1733" fmla="*/ 309182 w 1421182"/>
              <a:gd name="connsiteY2-1734" fmla="*/ 1711998 h 2041182"/>
              <a:gd name="connsiteX3-1735" fmla="*/ 704202 w 1421182"/>
              <a:gd name="connsiteY3-1736" fmla="*/ 2041182 h 2041182"/>
              <a:gd name="connsiteX4-1737" fmla="*/ 1311364 w 1421182"/>
              <a:gd name="connsiteY4-1738" fmla="*/ 2026552 h 2041182"/>
              <a:gd name="connsiteX5-1739" fmla="*/ 1421092 w 1421182"/>
              <a:gd name="connsiteY5-1740" fmla="*/ 1126782 h 2041182"/>
              <a:gd name="connsiteX6-1741" fmla="*/ 1187477 w 1421182"/>
              <a:gd name="connsiteY6-1742" fmla="*/ 691513 h 2041182"/>
              <a:gd name="connsiteX7-1743" fmla="*/ 1178466 w 1421182"/>
              <a:gd name="connsiteY7-1744" fmla="*/ 927074 h 2041182"/>
              <a:gd name="connsiteX8-1745" fmla="*/ 927050 w 1421182"/>
              <a:gd name="connsiteY8-1746" fmla="*/ 615190 h 2041182"/>
              <a:gd name="connsiteX9-1747" fmla="*/ 947802 w 1421182"/>
              <a:gd name="connsiteY9-1748" fmla="*/ 906353 h 2041182"/>
              <a:gd name="connsiteX10-1749" fmla="*/ 711016 w 1421182"/>
              <a:gd name="connsiteY10-1750" fmla="*/ 569854 h 2041182"/>
              <a:gd name="connsiteX11-1751" fmla="*/ 726148 w 1421182"/>
              <a:gd name="connsiteY11-1752" fmla="*/ 907326 h 2041182"/>
              <a:gd name="connsiteX12-1753" fmla="*/ 543268 w 1421182"/>
              <a:gd name="connsiteY12-1754" fmla="*/ 242 h 2041182"/>
              <a:gd name="connsiteX13-1755" fmla="*/ 473286 w 1421182"/>
              <a:gd name="connsiteY13-1756" fmla="*/ 1312361 h 2041182"/>
              <a:gd name="connsiteX14-1757" fmla="*/ 338442 w 1421182"/>
              <a:gd name="connsiteY14-1758" fmla="*/ 1258456 h 2041182"/>
              <a:gd name="connsiteX15-1759" fmla="*/ 719 w 1421182"/>
              <a:gd name="connsiteY15-1760" fmla="*/ 957779 h 2041182"/>
              <a:gd name="connsiteX0-1761" fmla="*/ 719 w 1421182"/>
              <a:gd name="connsiteY0-1762" fmla="*/ 957779 h 2041182"/>
              <a:gd name="connsiteX1-1763" fmla="*/ 140932 w 1421182"/>
              <a:gd name="connsiteY1-1764" fmla="*/ 1353553 h 2041182"/>
              <a:gd name="connsiteX2-1765" fmla="*/ 309182 w 1421182"/>
              <a:gd name="connsiteY2-1766" fmla="*/ 1711998 h 2041182"/>
              <a:gd name="connsiteX3-1767" fmla="*/ 704202 w 1421182"/>
              <a:gd name="connsiteY3-1768" fmla="*/ 2041182 h 2041182"/>
              <a:gd name="connsiteX4-1769" fmla="*/ 1311364 w 1421182"/>
              <a:gd name="connsiteY4-1770" fmla="*/ 2026552 h 2041182"/>
              <a:gd name="connsiteX5-1771" fmla="*/ 1421092 w 1421182"/>
              <a:gd name="connsiteY5-1772" fmla="*/ 1126782 h 2041182"/>
              <a:gd name="connsiteX6-1773" fmla="*/ 1187477 w 1421182"/>
              <a:gd name="connsiteY6-1774" fmla="*/ 691513 h 2041182"/>
              <a:gd name="connsiteX7-1775" fmla="*/ 1178466 w 1421182"/>
              <a:gd name="connsiteY7-1776" fmla="*/ 927074 h 2041182"/>
              <a:gd name="connsiteX8-1777" fmla="*/ 927050 w 1421182"/>
              <a:gd name="connsiteY8-1778" fmla="*/ 615190 h 2041182"/>
              <a:gd name="connsiteX9-1779" fmla="*/ 947802 w 1421182"/>
              <a:gd name="connsiteY9-1780" fmla="*/ 906353 h 2041182"/>
              <a:gd name="connsiteX10-1781" fmla="*/ 711016 w 1421182"/>
              <a:gd name="connsiteY10-1782" fmla="*/ 569854 h 2041182"/>
              <a:gd name="connsiteX11-1783" fmla="*/ 726148 w 1421182"/>
              <a:gd name="connsiteY11-1784" fmla="*/ 907326 h 2041182"/>
              <a:gd name="connsiteX12-1785" fmla="*/ 543268 w 1421182"/>
              <a:gd name="connsiteY12-1786" fmla="*/ 242 h 2041182"/>
              <a:gd name="connsiteX13-1787" fmla="*/ 473286 w 1421182"/>
              <a:gd name="connsiteY13-1788" fmla="*/ 1312361 h 2041182"/>
              <a:gd name="connsiteX14-1789" fmla="*/ 338442 w 1421182"/>
              <a:gd name="connsiteY14-1790" fmla="*/ 1258456 h 2041182"/>
              <a:gd name="connsiteX15-1791" fmla="*/ 719 w 1421182"/>
              <a:gd name="connsiteY15-1792" fmla="*/ 957779 h 2041182"/>
              <a:gd name="connsiteX0-1793" fmla="*/ 719 w 1421182"/>
              <a:gd name="connsiteY0-1794" fmla="*/ 957779 h 2041182"/>
              <a:gd name="connsiteX1-1795" fmla="*/ 140932 w 1421182"/>
              <a:gd name="connsiteY1-1796" fmla="*/ 1353553 h 2041182"/>
              <a:gd name="connsiteX2-1797" fmla="*/ 309182 w 1421182"/>
              <a:gd name="connsiteY2-1798" fmla="*/ 1711998 h 2041182"/>
              <a:gd name="connsiteX3-1799" fmla="*/ 704202 w 1421182"/>
              <a:gd name="connsiteY3-1800" fmla="*/ 2041182 h 2041182"/>
              <a:gd name="connsiteX4-1801" fmla="*/ 1311364 w 1421182"/>
              <a:gd name="connsiteY4-1802" fmla="*/ 2026552 h 2041182"/>
              <a:gd name="connsiteX5-1803" fmla="*/ 1421092 w 1421182"/>
              <a:gd name="connsiteY5-1804" fmla="*/ 1126782 h 2041182"/>
              <a:gd name="connsiteX6-1805" fmla="*/ 1187477 w 1421182"/>
              <a:gd name="connsiteY6-1806" fmla="*/ 691513 h 2041182"/>
              <a:gd name="connsiteX7-1807" fmla="*/ 1178466 w 1421182"/>
              <a:gd name="connsiteY7-1808" fmla="*/ 927074 h 2041182"/>
              <a:gd name="connsiteX8-1809" fmla="*/ 927050 w 1421182"/>
              <a:gd name="connsiteY8-1810" fmla="*/ 615190 h 2041182"/>
              <a:gd name="connsiteX9-1811" fmla="*/ 947802 w 1421182"/>
              <a:gd name="connsiteY9-1812" fmla="*/ 906353 h 2041182"/>
              <a:gd name="connsiteX10-1813" fmla="*/ 711016 w 1421182"/>
              <a:gd name="connsiteY10-1814" fmla="*/ 569854 h 2041182"/>
              <a:gd name="connsiteX11-1815" fmla="*/ 726148 w 1421182"/>
              <a:gd name="connsiteY11-1816" fmla="*/ 907326 h 2041182"/>
              <a:gd name="connsiteX12-1817" fmla="*/ 543268 w 1421182"/>
              <a:gd name="connsiteY12-1818" fmla="*/ 242 h 2041182"/>
              <a:gd name="connsiteX13-1819" fmla="*/ 473286 w 1421182"/>
              <a:gd name="connsiteY13-1820" fmla="*/ 1312361 h 2041182"/>
              <a:gd name="connsiteX14-1821" fmla="*/ 338442 w 1421182"/>
              <a:gd name="connsiteY14-1822" fmla="*/ 1258456 h 2041182"/>
              <a:gd name="connsiteX15-1823" fmla="*/ 719 w 1421182"/>
              <a:gd name="connsiteY15-1824" fmla="*/ 957779 h 2041182"/>
              <a:gd name="connsiteX0-1825" fmla="*/ 719 w 1421182"/>
              <a:gd name="connsiteY0-1826" fmla="*/ 957779 h 2041182"/>
              <a:gd name="connsiteX1-1827" fmla="*/ 140932 w 1421182"/>
              <a:gd name="connsiteY1-1828" fmla="*/ 1353553 h 2041182"/>
              <a:gd name="connsiteX2-1829" fmla="*/ 309182 w 1421182"/>
              <a:gd name="connsiteY2-1830" fmla="*/ 1711998 h 2041182"/>
              <a:gd name="connsiteX3-1831" fmla="*/ 704202 w 1421182"/>
              <a:gd name="connsiteY3-1832" fmla="*/ 2041182 h 2041182"/>
              <a:gd name="connsiteX4-1833" fmla="*/ 1311364 w 1421182"/>
              <a:gd name="connsiteY4-1834" fmla="*/ 2026552 h 2041182"/>
              <a:gd name="connsiteX5-1835" fmla="*/ 1421092 w 1421182"/>
              <a:gd name="connsiteY5-1836" fmla="*/ 1126782 h 2041182"/>
              <a:gd name="connsiteX6-1837" fmla="*/ 1162110 w 1421182"/>
              <a:gd name="connsiteY6-1838" fmla="*/ 682000 h 2041182"/>
              <a:gd name="connsiteX7-1839" fmla="*/ 1178466 w 1421182"/>
              <a:gd name="connsiteY7-1840" fmla="*/ 927074 h 2041182"/>
              <a:gd name="connsiteX8-1841" fmla="*/ 927050 w 1421182"/>
              <a:gd name="connsiteY8-1842" fmla="*/ 615190 h 2041182"/>
              <a:gd name="connsiteX9-1843" fmla="*/ 947802 w 1421182"/>
              <a:gd name="connsiteY9-1844" fmla="*/ 906353 h 2041182"/>
              <a:gd name="connsiteX10-1845" fmla="*/ 711016 w 1421182"/>
              <a:gd name="connsiteY10-1846" fmla="*/ 569854 h 2041182"/>
              <a:gd name="connsiteX11-1847" fmla="*/ 726148 w 1421182"/>
              <a:gd name="connsiteY11-1848" fmla="*/ 907326 h 2041182"/>
              <a:gd name="connsiteX12-1849" fmla="*/ 543268 w 1421182"/>
              <a:gd name="connsiteY12-1850" fmla="*/ 242 h 2041182"/>
              <a:gd name="connsiteX13-1851" fmla="*/ 473286 w 1421182"/>
              <a:gd name="connsiteY13-1852" fmla="*/ 1312361 h 2041182"/>
              <a:gd name="connsiteX14-1853" fmla="*/ 338442 w 1421182"/>
              <a:gd name="connsiteY14-1854" fmla="*/ 1258456 h 2041182"/>
              <a:gd name="connsiteX15-1855" fmla="*/ 719 w 1421182"/>
              <a:gd name="connsiteY15-1856" fmla="*/ 957779 h 2041182"/>
              <a:gd name="connsiteX0-1857" fmla="*/ 719 w 1421182"/>
              <a:gd name="connsiteY0-1858" fmla="*/ 957779 h 2041182"/>
              <a:gd name="connsiteX1-1859" fmla="*/ 140932 w 1421182"/>
              <a:gd name="connsiteY1-1860" fmla="*/ 1353553 h 2041182"/>
              <a:gd name="connsiteX2-1861" fmla="*/ 309182 w 1421182"/>
              <a:gd name="connsiteY2-1862" fmla="*/ 1711998 h 2041182"/>
              <a:gd name="connsiteX3-1863" fmla="*/ 704202 w 1421182"/>
              <a:gd name="connsiteY3-1864" fmla="*/ 2041182 h 2041182"/>
              <a:gd name="connsiteX4-1865" fmla="*/ 1311364 w 1421182"/>
              <a:gd name="connsiteY4-1866" fmla="*/ 2026552 h 2041182"/>
              <a:gd name="connsiteX5-1867" fmla="*/ 1421092 w 1421182"/>
              <a:gd name="connsiteY5-1868" fmla="*/ 1126782 h 2041182"/>
              <a:gd name="connsiteX6-1869" fmla="*/ 1162110 w 1421182"/>
              <a:gd name="connsiteY6-1870" fmla="*/ 682000 h 2041182"/>
              <a:gd name="connsiteX7-1871" fmla="*/ 1178466 w 1421182"/>
              <a:gd name="connsiteY7-1872" fmla="*/ 927074 h 2041182"/>
              <a:gd name="connsiteX8-1873" fmla="*/ 927050 w 1421182"/>
              <a:gd name="connsiteY8-1874" fmla="*/ 615190 h 2041182"/>
              <a:gd name="connsiteX9-1875" fmla="*/ 947802 w 1421182"/>
              <a:gd name="connsiteY9-1876" fmla="*/ 906353 h 2041182"/>
              <a:gd name="connsiteX10-1877" fmla="*/ 711016 w 1421182"/>
              <a:gd name="connsiteY10-1878" fmla="*/ 569854 h 2041182"/>
              <a:gd name="connsiteX11-1879" fmla="*/ 726148 w 1421182"/>
              <a:gd name="connsiteY11-1880" fmla="*/ 907326 h 2041182"/>
              <a:gd name="connsiteX12-1881" fmla="*/ 543268 w 1421182"/>
              <a:gd name="connsiteY12-1882" fmla="*/ 242 h 2041182"/>
              <a:gd name="connsiteX13-1883" fmla="*/ 473286 w 1421182"/>
              <a:gd name="connsiteY13-1884" fmla="*/ 1312361 h 2041182"/>
              <a:gd name="connsiteX14-1885" fmla="*/ 338442 w 1421182"/>
              <a:gd name="connsiteY14-1886" fmla="*/ 1258456 h 2041182"/>
              <a:gd name="connsiteX15-1887" fmla="*/ 719 w 1421182"/>
              <a:gd name="connsiteY15-1888" fmla="*/ 957779 h 2041182"/>
              <a:gd name="connsiteX0-1889" fmla="*/ 719 w 1421182"/>
              <a:gd name="connsiteY0-1890" fmla="*/ 957779 h 2041182"/>
              <a:gd name="connsiteX1-1891" fmla="*/ 140932 w 1421182"/>
              <a:gd name="connsiteY1-1892" fmla="*/ 1353553 h 2041182"/>
              <a:gd name="connsiteX2-1893" fmla="*/ 309182 w 1421182"/>
              <a:gd name="connsiteY2-1894" fmla="*/ 1711998 h 2041182"/>
              <a:gd name="connsiteX3-1895" fmla="*/ 704202 w 1421182"/>
              <a:gd name="connsiteY3-1896" fmla="*/ 2041182 h 2041182"/>
              <a:gd name="connsiteX4-1897" fmla="*/ 1311364 w 1421182"/>
              <a:gd name="connsiteY4-1898" fmla="*/ 2026552 h 2041182"/>
              <a:gd name="connsiteX5-1899" fmla="*/ 1421092 w 1421182"/>
              <a:gd name="connsiteY5-1900" fmla="*/ 1126782 h 2041182"/>
              <a:gd name="connsiteX6-1901" fmla="*/ 1162110 w 1421182"/>
              <a:gd name="connsiteY6-1902" fmla="*/ 682000 h 2041182"/>
              <a:gd name="connsiteX7-1903" fmla="*/ 1178466 w 1421182"/>
              <a:gd name="connsiteY7-1904" fmla="*/ 927074 h 2041182"/>
              <a:gd name="connsiteX8-1905" fmla="*/ 927050 w 1421182"/>
              <a:gd name="connsiteY8-1906" fmla="*/ 615190 h 2041182"/>
              <a:gd name="connsiteX9-1907" fmla="*/ 947802 w 1421182"/>
              <a:gd name="connsiteY9-1908" fmla="*/ 906353 h 2041182"/>
              <a:gd name="connsiteX10-1909" fmla="*/ 711016 w 1421182"/>
              <a:gd name="connsiteY10-1910" fmla="*/ 569854 h 2041182"/>
              <a:gd name="connsiteX11-1911" fmla="*/ 726148 w 1421182"/>
              <a:gd name="connsiteY11-1912" fmla="*/ 907326 h 2041182"/>
              <a:gd name="connsiteX12-1913" fmla="*/ 543268 w 1421182"/>
              <a:gd name="connsiteY12-1914" fmla="*/ 242 h 2041182"/>
              <a:gd name="connsiteX13-1915" fmla="*/ 473286 w 1421182"/>
              <a:gd name="connsiteY13-1916" fmla="*/ 1312361 h 2041182"/>
              <a:gd name="connsiteX14-1917" fmla="*/ 338442 w 1421182"/>
              <a:gd name="connsiteY14-1918" fmla="*/ 1258456 h 2041182"/>
              <a:gd name="connsiteX15-1919" fmla="*/ 719 w 1421182"/>
              <a:gd name="connsiteY15-1920" fmla="*/ 957779 h 2041182"/>
              <a:gd name="connsiteX0-1921" fmla="*/ 719 w 1421182"/>
              <a:gd name="connsiteY0-1922" fmla="*/ 957779 h 2041182"/>
              <a:gd name="connsiteX1-1923" fmla="*/ 140932 w 1421182"/>
              <a:gd name="connsiteY1-1924" fmla="*/ 1353553 h 2041182"/>
              <a:gd name="connsiteX2-1925" fmla="*/ 309182 w 1421182"/>
              <a:gd name="connsiteY2-1926" fmla="*/ 1711998 h 2041182"/>
              <a:gd name="connsiteX3-1927" fmla="*/ 704202 w 1421182"/>
              <a:gd name="connsiteY3-1928" fmla="*/ 2041182 h 2041182"/>
              <a:gd name="connsiteX4-1929" fmla="*/ 1311364 w 1421182"/>
              <a:gd name="connsiteY4-1930" fmla="*/ 2026552 h 2041182"/>
              <a:gd name="connsiteX5-1931" fmla="*/ 1421092 w 1421182"/>
              <a:gd name="connsiteY5-1932" fmla="*/ 1126782 h 2041182"/>
              <a:gd name="connsiteX6-1933" fmla="*/ 1162110 w 1421182"/>
              <a:gd name="connsiteY6-1934" fmla="*/ 682000 h 2041182"/>
              <a:gd name="connsiteX7-1935" fmla="*/ 1178466 w 1421182"/>
              <a:gd name="connsiteY7-1936" fmla="*/ 927074 h 2041182"/>
              <a:gd name="connsiteX8-1937" fmla="*/ 927050 w 1421182"/>
              <a:gd name="connsiteY8-1938" fmla="*/ 615190 h 2041182"/>
              <a:gd name="connsiteX9-1939" fmla="*/ 947802 w 1421182"/>
              <a:gd name="connsiteY9-1940" fmla="*/ 906353 h 2041182"/>
              <a:gd name="connsiteX10-1941" fmla="*/ 711016 w 1421182"/>
              <a:gd name="connsiteY10-1942" fmla="*/ 569854 h 2041182"/>
              <a:gd name="connsiteX11-1943" fmla="*/ 729319 w 1421182"/>
              <a:gd name="connsiteY11-1944" fmla="*/ 958061 h 2041182"/>
              <a:gd name="connsiteX12-1945" fmla="*/ 543268 w 1421182"/>
              <a:gd name="connsiteY12-1946" fmla="*/ 242 h 2041182"/>
              <a:gd name="connsiteX13-1947" fmla="*/ 473286 w 1421182"/>
              <a:gd name="connsiteY13-1948" fmla="*/ 1312361 h 2041182"/>
              <a:gd name="connsiteX14-1949" fmla="*/ 338442 w 1421182"/>
              <a:gd name="connsiteY14-1950" fmla="*/ 1258456 h 2041182"/>
              <a:gd name="connsiteX15-1951" fmla="*/ 719 w 1421182"/>
              <a:gd name="connsiteY15-1952" fmla="*/ 957779 h 2041182"/>
              <a:gd name="connsiteX0-1953" fmla="*/ 719 w 1421182"/>
              <a:gd name="connsiteY0-1954" fmla="*/ 957779 h 2041182"/>
              <a:gd name="connsiteX1-1955" fmla="*/ 140932 w 1421182"/>
              <a:gd name="connsiteY1-1956" fmla="*/ 1353553 h 2041182"/>
              <a:gd name="connsiteX2-1957" fmla="*/ 309182 w 1421182"/>
              <a:gd name="connsiteY2-1958" fmla="*/ 1711998 h 2041182"/>
              <a:gd name="connsiteX3-1959" fmla="*/ 704202 w 1421182"/>
              <a:gd name="connsiteY3-1960" fmla="*/ 2041182 h 2041182"/>
              <a:gd name="connsiteX4-1961" fmla="*/ 1311364 w 1421182"/>
              <a:gd name="connsiteY4-1962" fmla="*/ 2026552 h 2041182"/>
              <a:gd name="connsiteX5-1963" fmla="*/ 1421092 w 1421182"/>
              <a:gd name="connsiteY5-1964" fmla="*/ 1126782 h 2041182"/>
              <a:gd name="connsiteX6-1965" fmla="*/ 1162110 w 1421182"/>
              <a:gd name="connsiteY6-1966" fmla="*/ 682000 h 2041182"/>
              <a:gd name="connsiteX7-1967" fmla="*/ 1178466 w 1421182"/>
              <a:gd name="connsiteY7-1968" fmla="*/ 927074 h 2041182"/>
              <a:gd name="connsiteX8-1969" fmla="*/ 927050 w 1421182"/>
              <a:gd name="connsiteY8-1970" fmla="*/ 615190 h 2041182"/>
              <a:gd name="connsiteX9-1971" fmla="*/ 957315 w 1421182"/>
              <a:gd name="connsiteY9-1972" fmla="*/ 944404 h 2041182"/>
              <a:gd name="connsiteX10-1973" fmla="*/ 711016 w 1421182"/>
              <a:gd name="connsiteY10-1974" fmla="*/ 569854 h 2041182"/>
              <a:gd name="connsiteX11-1975" fmla="*/ 729319 w 1421182"/>
              <a:gd name="connsiteY11-1976" fmla="*/ 958061 h 2041182"/>
              <a:gd name="connsiteX12-1977" fmla="*/ 543268 w 1421182"/>
              <a:gd name="connsiteY12-1978" fmla="*/ 242 h 2041182"/>
              <a:gd name="connsiteX13-1979" fmla="*/ 473286 w 1421182"/>
              <a:gd name="connsiteY13-1980" fmla="*/ 1312361 h 2041182"/>
              <a:gd name="connsiteX14-1981" fmla="*/ 338442 w 1421182"/>
              <a:gd name="connsiteY14-1982" fmla="*/ 1258456 h 2041182"/>
              <a:gd name="connsiteX15-1983" fmla="*/ 719 w 1421182"/>
              <a:gd name="connsiteY15-1984" fmla="*/ 957779 h 2041182"/>
              <a:gd name="connsiteX0-1985" fmla="*/ 719 w 1421182"/>
              <a:gd name="connsiteY0-1986" fmla="*/ 957779 h 2041182"/>
              <a:gd name="connsiteX1-1987" fmla="*/ 140932 w 1421182"/>
              <a:gd name="connsiteY1-1988" fmla="*/ 1353553 h 2041182"/>
              <a:gd name="connsiteX2-1989" fmla="*/ 309182 w 1421182"/>
              <a:gd name="connsiteY2-1990" fmla="*/ 1711998 h 2041182"/>
              <a:gd name="connsiteX3-1991" fmla="*/ 704202 w 1421182"/>
              <a:gd name="connsiteY3-1992" fmla="*/ 2041182 h 2041182"/>
              <a:gd name="connsiteX4-1993" fmla="*/ 1311364 w 1421182"/>
              <a:gd name="connsiteY4-1994" fmla="*/ 2026552 h 2041182"/>
              <a:gd name="connsiteX5-1995" fmla="*/ 1421092 w 1421182"/>
              <a:gd name="connsiteY5-1996" fmla="*/ 1126782 h 2041182"/>
              <a:gd name="connsiteX6-1997" fmla="*/ 1162110 w 1421182"/>
              <a:gd name="connsiteY6-1998" fmla="*/ 682000 h 2041182"/>
              <a:gd name="connsiteX7-1999" fmla="*/ 1178466 w 1421182"/>
              <a:gd name="connsiteY7-2000" fmla="*/ 927074 h 2041182"/>
              <a:gd name="connsiteX8-2001" fmla="*/ 927050 w 1421182"/>
              <a:gd name="connsiteY8-2002" fmla="*/ 615190 h 2041182"/>
              <a:gd name="connsiteX9-2003" fmla="*/ 957315 w 1421182"/>
              <a:gd name="connsiteY9-2004" fmla="*/ 944404 h 2041182"/>
              <a:gd name="connsiteX10-2005" fmla="*/ 711016 w 1421182"/>
              <a:gd name="connsiteY10-2006" fmla="*/ 569854 h 2041182"/>
              <a:gd name="connsiteX11-2007" fmla="*/ 729319 w 1421182"/>
              <a:gd name="connsiteY11-2008" fmla="*/ 958061 h 2041182"/>
              <a:gd name="connsiteX12-2009" fmla="*/ 543268 w 1421182"/>
              <a:gd name="connsiteY12-2010" fmla="*/ 242 h 2041182"/>
              <a:gd name="connsiteX13-2011" fmla="*/ 473286 w 1421182"/>
              <a:gd name="connsiteY13-2012" fmla="*/ 1312361 h 2041182"/>
              <a:gd name="connsiteX14-2013" fmla="*/ 338442 w 1421182"/>
              <a:gd name="connsiteY14-2014" fmla="*/ 1258456 h 2041182"/>
              <a:gd name="connsiteX15-2015" fmla="*/ 719 w 1421182"/>
              <a:gd name="connsiteY15-2016" fmla="*/ 957779 h 2041182"/>
              <a:gd name="connsiteX0-2017" fmla="*/ 719 w 1421182"/>
              <a:gd name="connsiteY0-2018" fmla="*/ 957779 h 2041182"/>
              <a:gd name="connsiteX1-2019" fmla="*/ 140932 w 1421182"/>
              <a:gd name="connsiteY1-2020" fmla="*/ 1353553 h 2041182"/>
              <a:gd name="connsiteX2-2021" fmla="*/ 309182 w 1421182"/>
              <a:gd name="connsiteY2-2022" fmla="*/ 1711998 h 2041182"/>
              <a:gd name="connsiteX3-2023" fmla="*/ 704202 w 1421182"/>
              <a:gd name="connsiteY3-2024" fmla="*/ 2041182 h 2041182"/>
              <a:gd name="connsiteX4-2025" fmla="*/ 1311364 w 1421182"/>
              <a:gd name="connsiteY4-2026" fmla="*/ 2026552 h 2041182"/>
              <a:gd name="connsiteX5-2027" fmla="*/ 1421092 w 1421182"/>
              <a:gd name="connsiteY5-2028" fmla="*/ 1126782 h 2041182"/>
              <a:gd name="connsiteX6-2029" fmla="*/ 1162110 w 1421182"/>
              <a:gd name="connsiteY6-2030" fmla="*/ 682000 h 2041182"/>
              <a:gd name="connsiteX7-2031" fmla="*/ 1168953 w 1421182"/>
              <a:gd name="connsiteY7-2032" fmla="*/ 968296 h 2041182"/>
              <a:gd name="connsiteX8-2033" fmla="*/ 927050 w 1421182"/>
              <a:gd name="connsiteY8-2034" fmla="*/ 615190 h 2041182"/>
              <a:gd name="connsiteX9-2035" fmla="*/ 957315 w 1421182"/>
              <a:gd name="connsiteY9-2036" fmla="*/ 944404 h 2041182"/>
              <a:gd name="connsiteX10-2037" fmla="*/ 711016 w 1421182"/>
              <a:gd name="connsiteY10-2038" fmla="*/ 569854 h 2041182"/>
              <a:gd name="connsiteX11-2039" fmla="*/ 729319 w 1421182"/>
              <a:gd name="connsiteY11-2040" fmla="*/ 958061 h 2041182"/>
              <a:gd name="connsiteX12-2041" fmla="*/ 543268 w 1421182"/>
              <a:gd name="connsiteY12-2042" fmla="*/ 242 h 2041182"/>
              <a:gd name="connsiteX13-2043" fmla="*/ 473286 w 1421182"/>
              <a:gd name="connsiteY13-2044" fmla="*/ 1312361 h 2041182"/>
              <a:gd name="connsiteX14-2045" fmla="*/ 338442 w 1421182"/>
              <a:gd name="connsiteY14-2046" fmla="*/ 1258456 h 2041182"/>
              <a:gd name="connsiteX15-2047" fmla="*/ 719 w 1421182"/>
              <a:gd name="connsiteY15-2048" fmla="*/ 957779 h 2041182"/>
              <a:gd name="connsiteX0-2049" fmla="*/ 719 w 1421182"/>
              <a:gd name="connsiteY0-2050" fmla="*/ 957779 h 2041182"/>
              <a:gd name="connsiteX1-2051" fmla="*/ 140932 w 1421182"/>
              <a:gd name="connsiteY1-2052" fmla="*/ 1353553 h 2041182"/>
              <a:gd name="connsiteX2-2053" fmla="*/ 309182 w 1421182"/>
              <a:gd name="connsiteY2-2054" fmla="*/ 1711998 h 2041182"/>
              <a:gd name="connsiteX3-2055" fmla="*/ 704202 w 1421182"/>
              <a:gd name="connsiteY3-2056" fmla="*/ 2041182 h 2041182"/>
              <a:gd name="connsiteX4-2057" fmla="*/ 1311364 w 1421182"/>
              <a:gd name="connsiteY4-2058" fmla="*/ 2026552 h 2041182"/>
              <a:gd name="connsiteX5-2059" fmla="*/ 1421092 w 1421182"/>
              <a:gd name="connsiteY5-2060" fmla="*/ 1126782 h 2041182"/>
              <a:gd name="connsiteX6-2061" fmla="*/ 1162110 w 1421182"/>
              <a:gd name="connsiteY6-2062" fmla="*/ 682000 h 2041182"/>
              <a:gd name="connsiteX7-2063" fmla="*/ 1168953 w 1421182"/>
              <a:gd name="connsiteY7-2064" fmla="*/ 968296 h 2041182"/>
              <a:gd name="connsiteX8-2065" fmla="*/ 927050 w 1421182"/>
              <a:gd name="connsiteY8-2066" fmla="*/ 615190 h 2041182"/>
              <a:gd name="connsiteX9-2067" fmla="*/ 957315 w 1421182"/>
              <a:gd name="connsiteY9-2068" fmla="*/ 944404 h 2041182"/>
              <a:gd name="connsiteX10-2069" fmla="*/ 711016 w 1421182"/>
              <a:gd name="connsiteY10-2070" fmla="*/ 569854 h 2041182"/>
              <a:gd name="connsiteX11-2071" fmla="*/ 729319 w 1421182"/>
              <a:gd name="connsiteY11-2072" fmla="*/ 958061 h 2041182"/>
              <a:gd name="connsiteX12-2073" fmla="*/ 543268 w 1421182"/>
              <a:gd name="connsiteY12-2074" fmla="*/ 242 h 2041182"/>
              <a:gd name="connsiteX13-2075" fmla="*/ 473286 w 1421182"/>
              <a:gd name="connsiteY13-2076" fmla="*/ 1312361 h 2041182"/>
              <a:gd name="connsiteX14-2077" fmla="*/ 338442 w 1421182"/>
              <a:gd name="connsiteY14-2078" fmla="*/ 1258456 h 2041182"/>
              <a:gd name="connsiteX15-2079" fmla="*/ 719 w 1421182"/>
              <a:gd name="connsiteY15-2080" fmla="*/ 957779 h 2041182"/>
              <a:gd name="connsiteX0-2081" fmla="*/ 719 w 1421182"/>
              <a:gd name="connsiteY0-2082" fmla="*/ 957779 h 2041182"/>
              <a:gd name="connsiteX1-2083" fmla="*/ 140932 w 1421182"/>
              <a:gd name="connsiteY1-2084" fmla="*/ 1353553 h 2041182"/>
              <a:gd name="connsiteX2-2085" fmla="*/ 309182 w 1421182"/>
              <a:gd name="connsiteY2-2086" fmla="*/ 1711998 h 2041182"/>
              <a:gd name="connsiteX3-2087" fmla="*/ 704202 w 1421182"/>
              <a:gd name="connsiteY3-2088" fmla="*/ 2041182 h 2041182"/>
              <a:gd name="connsiteX4-2089" fmla="*/ 1311364 w 1421182"/>
              <a:gd name="connsiteY4-2090" fmla="*/ 2026552 h 2041182"/>
              <a:gd name="connsiteX5-2091" fmla="*/ 1421092 w 1421182"/>
              <a:gd name="connsiteY5-2092" fmla="*/ 1126782 h 2041182"/>
              <a:gd name="connsiteX6-2093" fmla="*/ 1162110 w 1421182"/>
              <a:gd name="connsiteY6-2094" fmla="*/ 682000 h 2041182"/>
              <a:gd name="connsiteX7-2095" fmla="*/ 1168953 w 1421182"/>
              <a:gd name="connsiteY7-2096" fmla="*/ 968296 h 2041182"/>
              <a:gd name="connsiteX8-2097" fmla="*/ 927050 w 1421182"/>
              <a:gd name="connsiteY8-2098" fmla="*/ 615190 h 2041182"/>
              <a:gd name="connsiteX9-2099" fmla="*/ 957315 w 1421182"/>
              <a:gd name="connsiteY9-2100" fmla="*/ 944404 h 2041182"/>
              <a:gd name="connsiteX10-2101" fmla="*/ 711016 w 1421182"/>
              <a:gd name="connsiteY10-2102" fmla="*/ 569854 h 2041182"/>
              <a:gd name="connsiteX11-2103" fmla="*/ 729319 w 1421182"/>
              <a:gd name="connsiteY11-2104" fmla="*/ 958061 h 2041182"/>
              <a:gd name="connsiteX12-2105" fmla="*/ 543268 w 1421182"/>
              <a:gd name="connsiteY12-2106" fmla="*/ 242 h 2041182"/>
              <a:gd name="connsiteX13-2107" fmla="*/ 473286 w 1421182"/>
              <a:gd name="connsiteY13-2108" fmla="*/ 1312361 h 2041182"/>
              <a:gd name="connsiteX14-2109" fmla="*/ 338442 w 1421182"/>
              <a:gd name="connsiteY14-2110" fmla="*/ 1258456 h 2041182"/>
              <a:gd name="connsiteX15-2111" fmla="*/ 719 w 1421182"/>
              <a:gd name="connsiteY15-2112" fmla="*/ 957779 h 2041182"/>
              <a:gd name="connsiteX0-2113" fmla="*/ 719 w 1421182"/>
              <a:gd name="connsiteY0-2114" fmla="*/ 957779 h 2041182"/>
              <a:gd name="connsiteX1-2115" fmla="*/ 140932 w 1421182"/>
              <a:gd name="connsiteY1-2116" fmla="*/ 1353553 h 2041182"/>
              <a:gd name="connsiteX2-2117" fmla="*/ 309182 w 1421182"/>
              <a:gd name="connsiteY2-2118" fmla="*/ 1711998 h 2041182"/>
              <a:gd name="connsiteX3-2119" fmla="*/ 704202 w 1421182"/>
              <a:gd name="connsiteY3-2120" fmla="*/ 2041182 h 2041182"/>
              <a:gd name="connsiteX4-2121" fmla="*/ 1311364 w 1421182"/>
              <a:gd name="connsiteY4-2122" fmla="*/ 2026552 h 2041182"/>
              <a:gd name="connsiteX5-2123" fmla="*/ 1421092 w 1421182"/>
              <a:gd name="connsiteY5-2124" fmla="*/ 1126782 h 2041182"/>
              <a:gd name="connsiteX6-2125" fmla="*/ 1152597 w 1421182"/>
              <a:gd name="connsiteY6-2126" fmla="*/ 669316 h 2041182"/>
              <a:gd name="connsiteX7-2127" fmla="*/ 1168953 w 1421182"/>
              <a:gd name="connsiteY7-2128" fmla="*/ 968296 h 2041182"/>
              <a:gd name="connsiteX8-2129" fmla="*/ 927050 w 1421182"/>
              <a:gd name="connsiteY8-2130" fmla="*/ 615190 h 2041182"/>
              <a:gd name="connsiteX9-2131" fmla="*/ 957315 w 1421182"/>
              <a:gd name="connsiteY9-2132" fmla="*/ 944404 h 2041182"/>
              <a:gd name="connsiteX10-2133" fmla="*/ 711016 w 1421182"/>
              <a:gd name="connsiteY10-2134" fmla="*/ 569854 h 2041182"/>
              <a:gd name="connsiteX11-2135" fmla="*/ 729319 w 1421182"/>
              <a:gd name="connsiteY11-2136" fmla="*/ 958061 h 2041182"/>
              <a:gd name="connsiteX12-2137" fmla="*/ 543268 w 1421182"/>
              <a:gd name="connsiteY12-2138" fmla="*/ 242 h 2041182"/>
              <a:gd name="connsiteX13-2139" fmla="*/ 473286 w 1421182"/>
              <a:gd name="connsiteY13-2140" fmla="*/ 1312361 h 2041182"/>
              <a:gd name="connsiteX14-2141" fmla="*/ 338442 w 1421182"/>
              <a:gd name="connsiteY14-2142" fmla="*/ 1258456 h 2041182"/>
              <a:gd name="connsiteX15-2143" fmla="*/ 719 w 1421182"/>
              <a:gd name="connsiteY15-2144" fmla="*/ 957779 h 2041182"/>
              <a:gd name="connsiteX0-2145" fmla="*/ 719 w 1421182"/>
              <a:gd name="connsiteY0-2146" fmla="*/ 957537 h 2040940"/>
              <a:gd name="connsiteX1-2147" fmla="*/ 140932 w 1421182"/>
              <a:gd name="connsiteY1-2148" fmla="*/ 1353311 h 2040940"/>
              <a:gd name="connsiteX2-2149" fmla="*/ 309182 w 1421182"/>
              <a:gd name="connsiteY2-2150" fmla="*/ 1711756 h 2040940"/>
              <a:gd name="connsiteX3-2151" fmla="*/ 704202 w 1421182"/>
              <a:gd name="connsiteY3-2152" fmla="*/ 2040940 h 2040940"/>
              <a:gd name="connsiteX4-2153" fmla="*/ 1311364 w 1421182"/>
              <a:gd name="connsiteY4-2154" fmla="*/ 2026310 h 2040940"/>
              <a:gd name="connsiteX5-2155" fmla="*/ 1421092 w 1421182"/>
              <a:gd name="connsiteY5-2156" fmla="*/ 1126540 h 2040940"/>
              <a:gd name="connsiteX6-2157" fmla="*/ 1152597 w 1421182"/>
              <a:gd name="connsiteY6-2158" fmla="*/ 669074 h 2040940"/>
              <a:gd name="connsiteX7-2159" fmla="*/ 1168953 w 1421182"/>
              <a:gd name="connsiteY7-2160" fmla="*/ 968054 h 2040940"/>
              <a:gd name="connsiteX8-2161" fmla="*/ 927050 w 1421182"/>
              <a:gd name="connsiteY8-2162" fmla="*/ 614948 h 2040940"/>
              <a:gd name="connsiteX9-2163" fmla="*/ 957315 w 1421182"/>
              <a:gd name="connsiteY9-2164" fmla="*/ 944162 h 2040940"/>
              <a:gd name="connsiteX10-2165" fmla="*/ 711016 w 1421182"/>
              <a:gd name="connsiteY10-2166" fmla="*/ 569612 h 2040940"/>
              <a:gd name="connsiteX11-2167" fmla="*/ 729319 w 1421182"/>
              <a:gd name="connsiteY11-2168" fmla="*/ 957819 h 2040940"/>
              <a:gd name="connsiteX12-2169" fmla="*/ 543268 w 1421182"/>
              <a:gd name="connsiteY12-2170" fmla="*/ 0 h 2040940"/>
              <a:gd name="connsiteX13-2171" fmla="*/ 473286 w 1421182"/>
              <a:gd name="connsiteY13-2172" fmla="*/ 1312119 h 2040940"/>
              <a:gd name="connsiteX14-2173" fmla="*/ 338442 w 1421182"/>
              <a:gd name="connsiteY14-2174" fmla="*/ 1258214 h 2040940"/>
              <a:gd name="connsiteX15-2175" fmla="*/ 719 w 1421182"/>
              <a:gd name="connsiteY15-2176" fmla="*/ 957537 h 2040940"/>
              <a:gd name="connsiteX0-2177" fmla="*/ 719 w 1421182"/>
              <a:gd name="connsiteY0-2178" fmla="*/ 957545 h 2040948"/>
              <a:gd name="connsiteX1-2179" fmla="*/ 140932 w 1421182"/>
              <a:gd name="connsiteY1-2180" fmla="*/ 1353319 h 2040948"/>
              <a:gd name="connsiteX2-2181" fmla="*/ 309182 w 1421182"/>
              <a:gd name="connsiteY2-2182" fmla="*/ 1711764 h 2040948"/>
              <a:gd name="connsiteX3-2183" fmla="*/ 704202 w 1421182"/>
              <a:gd name="connsiteY3-2184" fmla="*/ 2040948 h 2040948"/>
              <a:gd name="connsiteX4-2185" fmla="*/ 1311364 w 1421182"/>
              <a:gd name="connsiteY4-2186" fmla="*/ 2026318 h 2040948"/>
              <a:gd name="connsiteX5-2187" fmla="*/ 1421092 w 1421182"/>
              <a:gd name="connsiteY5-2188" fmla="*/ 1126548 h 2040948"/>
              <a:gd name="connsiteX6-2189" fmla="*/ 1152597 w 1421182"/>
              <a:gd name="connsiteY6-2190" fmla="*/ 669082 h 2040948"/>
              <a:gd name="connsiteX7-2191" fmla="*/ 1168953 w 1421182"/>
              <a:gd name="connsiteY7-2192" fmla="*/ 968062 h 2040948"/>
              <a:gd name="connsiteX8-2193" fmla="*/ 927050 w 1421182"/>
              <a:gd name="connsiteY8-2194" fmla="*/ 614956 h 2040948"/>
              <a:gd name="connsiteX9-2195" fmla="*/ 957315 w 1421182"/>
              <a:gd name="connsiteY9-2196" fmla="*/ 944170 h 2040948"/>
              <a:gd name="connsiteX10-2197" fmla="*/ 711016 w 1421182"/>
              <a:gd name="connsiteY10-2198" fmla="*/ 569620 h 2040948"/>
              <a:gd name="connsiteX11-2199" fmla="*/ 729319 w 1421182"/>
              <a:gd name="connsiteY11-2200" fmla="*/ 957827 h 2040948"/>
              <a:gd name="connsiteX12-2201" fmla="*/ 543268 w 1421182"/>
              <a:gd name="connsiteY12-2202" fmla="*/ 8 h 2040948"/>
              <a:gd name="connsiteX13-2203" fmla="*/ 473286 w 1421182"/>
              <a:gd name="connsiteY13-2204" fmla="*/ 1312127 h 2040948"/>
              <a:gd name="connsiteX14-2205" fmla="*/ 338442 w 1421182"/>
              <a:gd name="connsiteY14-2206" fmla="*/ 1258222 h 2040948"/>
              <a:gd name="connsiteX15-2207" fmla="*/ 719 w 1421182"/>
              <a:gd name="connsiteY15-2208" fmla="*/ 957545 h 2040948"/>
              <a:gd name="connsiteX0-2209" fmla="*/ 719 w 1421182"/>
              <a:gd name="connsiteY0-2210" fmla="*/ 957545 h 2040948"/>
              <a:gd name="connsiteX1-2211" fmla="*/ 140932 w 1421182"/>
              <a:gd name="connsiteY1-2212" fmla="*/ 1353319 h 2040948"/>
              <a:gd name="connsiteX2-2213" fmla="*/ 309182 w 1421182"/>
              <a:gd name="connsiteY2-2214" fmla="*/ 1711764 h 2040948"/>
              <a:gd name="connsiteX3-2215" fmla="*/ 704202 w 1421182"/>
              <a:gd name="connsiteY3-2216" fmla="*/ 2040948 h 2040948"/>
              <a:gd name="connsiteX4-2217" fmla="*/ 1311364 w 1421182"/>
              <a:gd name="connsiteY4-2218" fmla="*/ 2026318 h 2040948"/>
              <a:gd name="connsiteX5-2219" fmla="*/ 1421092 w 1421182"/>
              <a:gd name="connsiteY5-2220" fmla="*/ 1126548 h 2040948"/>
              <a:gd name="connsiteX6-2221" fmla="*/ 1152597 w 1421182"/>
              <a:gd name="connsiteY6-2222" fmla="*/ 669082 h 2040948"/>
              <a:gd name="connsiteX7-2223" fmla="*/ 1168953 w 1421182"/>
              <a:gd name="connsiteY7-2224" fmla="*/ 968062 h 2040948"/>
              <a:gd name="connsiteX8-2225" fmla="*/ 927050 w 1421182"/>
              <a:gd name="connsiteY8-2226" fmla="*/ 614956 h 2040948"/>
              <a:gd name="connsiteX9-2227" fmla="*/ 957315 w 1421182"/>
              <a:gd name="connsiteY9-2228" fmla="*/ 944170 h 2040948"/>
              <a:gd name="connsiteX10-2229" fmla="*/ 711016 w 1421182"/>
              <a:gd name="connsiteY10-2230" fmla="*/ 569620 h 2040948"/>
              <a:gd name="connsiteX11-2231" fmla="*/ 729319 w 1421182"/>
              <a:gd name="connsiteY11-2232" fmla="*/ 957827 h 2040948"/>
              <a:gd name="connsiteX12-2233" fmla="*/ 543268 w 1421182"/>
              <a:gd name="connsiteY12-2234" fmla="*/ 8 h 2040948"/>
              <a:gd name="connsiteX13-2235" fmla="*/ 473286 w 1421182"/>
              <a:gd name="connsiteY13-2236" fmla="*/ 1312127 h 2040948"/>
              <a:gd name="connsiteX14-2237" fmla="*/ 338442 w 1421182"/>
              <a:gd name="connsiteY14-2238" fmla="*/ 1258222 h 2040948"/>
              <a:gd name="connsiteX15-2239" fmla="*/ 719 w 1421182"/>
              <a:gd name="connsiteY15-2240" fmla="*/ 957545 h 2040948"/>
              <a:gd name="connsiteX0-2241" fmla="*/ 719 w 1421182"/>
              <a:gd name="connsiteY0-2242" fmla="*/ 957545 h 2026318"/>
              <a:gd name="connsiteX1-2243" fmla="*/ 140932 w 1421182"/>
              <a:gd name="connsiteY1-2244" fmla="*/ 1353319 h 2026318"/>
              <a:gd name="connsiteX2-2245" fmla="*/ 309182 w 1421182"/>
              <a:gd name="connsiteY2-2246" fmla="*/ 1711764 h 2026318"/>
              <a:gd name="connsiteX3-2247" fmla="*/ 693290 w 1421182"/>
              <a:gd name="connsiteY3-2248" fmla="*/ 2019121 h 2026318"/>
              <a:gd name="connsiteX4-2249" fmla="*/ 1311364 w 1421182"/>
              <a:gd name="connsiteY4-2250" fmla="*/ 2026318 h 2026318"/>
              <a:gd name="connsiteX5-2251" fmla="*/ 1421092 w 1421182"/>
              <a:gd name="connsiteY5-2252" fmla="*/ 1126548 h 2026318"/>
              <a:gd name="connsiteX6-2253" fmla="*/ 1152597 w 1421182"/>
              <a:gd name="connsiteY6-2254" fmla="*/ 669082 h 2026318"/>
              <a:gd name="connsiteX7-2255" fmla="*/ 1168953 w 1421182"/>
              <a:gd name="connsiteY7-2256" fmla="*/ 968062 h 2026318"/>
              <a:gd name="connsiteX8-2257" fmla="*/ 927050 w 1421182"/>
              <a:gd name="connsiteY8-2258" fmla="*/ 614956 h 2026318"/>
              <a:gd name="connsiteX9-2259" fmla="*/ 957315 w 1421182"/>
              <a:gd name="connsiteY9-2260" fmla="*/ 944170 h 2026318"/>
              <a:gd name="connsiteX10-2261" fmla="*/ 711016 w 1421182"/>
              <a:gd name="connsiteY10-2262" fmla="*/ 569620 h 2026318"/>
              <a:gd name="connsiteX11-2263" fmla="*/ 729319 w 1421182"/>
              <a:gd name="connsiteY11-2264" fmla="*/ 957827 h 2026318"/>
              <a:gd name="connsiteX12-2265" fmla="*/ 543268 w 1421182"/>
              <a:gd name="connsiteY12-2266" fmla="*/ 8 h 2026318"/>
              <a:gd name="connsiteX13-2267" fmla="*/ 473286 w 1421182"/>
              <a:gd name="connsiteY13-2268" fmla="*/ 1312127 h 2026318"/>
              <a:gd name="connsiteX14-2269" fmla="*/ 338442 w 1421182"/>
              <a:gd name="connsiteY14-2270" fmla="*/ 1258222 h 2026318"/>
              <a:gd name="connsiteX15-2271" fmla="*/ 719 w 1421182"/>
              <a:gd name="connsiteY15-2272" fmla="*/ 957545 h 2026318"/>
              <a:gd name="connsiteX0-2273" fmla="*/ 719 w 1421182"/>
              <a:gd name="connsiteY0-2274" fmla="*/ 957545 h 2295953"/>
              <a:gd name="connsiteX1-2275" fmla="*/ 140932 w 1421182"/>
              <a:gd name="connsiteY1-2276" fmla="*/ 1353319 h 2295953"/>
              <a:gd name="connsiteX2-2277" fmla="*/ 309182 w 1421182"/>
              <a:gd name="connsiteY2-2278" fmla="*/ 1711764 h 2295953"/>
              <a:gd name="connsiteX3-2279" fmla="*/ 693290 w 1421182"/>
              <a:gd name="connsiteY3-2280" fmla="*/ 2019121 h 2295953"/>
              <a:gd name="connsiteX4-2281" fmla="*/ 722524 w 1421182"/>
              <a:gd name="connsiteY4-2282" fmla="*/ 2295953 h 2295953"/>
              <a:gd name="connsiteX5-2283" fmla="*/ 1311364 w 1421182"/>
              <a:gd name="connsiteY5-2284" fmla="*/ 2026318 h 2295953"/>
              <a:gd name="connsiteX6-2285" fmla="*/ 1421092 w 1421182"/>
              <a:gd name="connsiteY6-2286" fmla="*/ 1126548 h 2295953"/>
              <a:gd name="connsiteX7-2287" fmla="*/ 1152597 w 1421182"/>
              <a:gd name="connsiteY7-2288" fmla="*/ 669082 h 2295953"/>
              <a:gd name="connsiteX8-2289" fmla="*/ 1168953 w 1421182"/>
              <a:gd name="connsiteY8-2290" fmla="*/ 968062 h 2295953"/>
              <a:gd name="connsiteX9-2291" fmla="*/ 927050 w 1421182"/>
              <a:gd name="connsiteY9-2292" fmla="*/ 614956 h 2295953"/>
              <a:gd name="connsiteX10-2293" fmla="*/ 957315 w 1421182"/>
              <a:gd name="connsiteY10-2294" fmla="*/ 944170 h 2295953"/>
              <a:gd name="connsiteX11-2295" fmla="*/ 711016 w 1421182"/>
              <a:gd name="connsiteY11-2296" fmla="*/ 569620 h 2295953"/>
              <a:gd name="connsiteX12-2297" fmla="*/ 729319 w 1421182"/>
              <a:gd name="connsiteY12-2298" fmla="*/ 957827 h 2295953"/>
              <a:gd name="connsiteX13-2299" fmla="*/ 543268 w 1421182"/>
              <a:gd name="connsiteY13-2300" fmla="*/ 8 h 2295953"/>
              <a:gd name="connsiteX14-2301" fmla="*/ 473286 w 1421182"/>
              <a:gd name="connsiteY14-2302" fmla="*/ 1312127 h 2295953"/>
              <a:gd name="connsiteX15-2303" fmla="*/ 338442 w 1421182"/>
              <a:gd name="connsiteY15-2304" fmla="*/ 1258222 h 2295953"/>
              <a:gd name="connsiteX16-2305" fmla="*/ 719 w 1421182"/>
              <a:gd name="connsiteY16-2306" fmla="*/ 957545 h 2295953"/>
              <a:gd name="connsiteX0-2307" fmla="*/ 719 w 1421182"/>
              <a:gd name="connsiteY0-2308" fmla="*/ 957545 h 2317397"/>
              <a:gd name="connsiteX1-2309" fmla="*/ 140932 w 1421182"/>
              <a:gd name="connsiteY1-2310" fmla="*/ 1353319 h 2317397"/>
              <a:gd name="connsiteX2-2311" fmla="*/ 309182 w 1421182"/>
              <a:gd name="connsiteY2-2312" fmla="*/ 1711764 h 2317397"/>
              <a:gd name="connsiteX3-2313" fmla="*/ 693290 w 1421182"/>
              <a:gd name="connsiteY3-2314" fmla="*/ 2019121 h 2317397"/>
              <a:gd name="connsiteX4-2315" fmla="*/ 722524 w 1421182"/>
              <a:gd name="connsiteY4-2316" fmla="*/ 2295953 h 2317397"/>
              <a:gd name="connsiteX5-2317" fmla="*/ 1170733 w 1421182"/>
              <a:gd name="connsiteY5-2318" fmla="*/ 2300858 h 2317397"/>
              <a:gd name="connsiteX6-2319" fmla="*/ 1311364 w 1421182"/>
              <a:gd name="connsiteY6-2320" fmla="*/ 2026318 h 2317397"/>
              <a:gd name="connsiteX7-2321" fmla="*/ 1421092 w 1421182"/>
              <a:gd name="connsiteY7-2322" fmla="*/ 1126548 h 2317397"/>
              <a:gd name="connsiteX8-2323" fmla="*/ 1152597 w 1421182"/>
              <a:gd name="connsiteY8-2324" fmla="*/ 669082 h 2317397"/>
              <a:gd name="connsiteX9-2325" fmla="*/ 1168953 w 1421182"/>
              <a:gd name="connsiteY9-2326" fmla="*/ 968062 h 2317397"/>
              <a:gd name="connsiteX10-2327" fmla="*/ 927050 w 1421182"/>
              <a:gd name="connsiteY10-2328" fmla="*/ 614956 h 2317397"/>
              <a:gd name="connsiteX11-2329" fmla="*/ 957315 w 1421182"/>
              <a:gd name="connsiteY11-2330" fmla="*/ 944170 h 2317397"/>
              <a:gd name="connsiteX12-2331" fmla="*/ 711016 w 1421182"/>
              <a:gd name="connsiteY12-2332" fmla="*/ 569620 h 2317397"/>
              <a:gd name="connsiteX13-2333" fmla="*/ 729319 w 1421182"/>
              <a:gd name="connsiteY13-2334" fmla="*/ 957827 h 2317397"/>
              <a:gd name="connsiteX14-2335" fmla="*/ 543268 w 1421182"/>
              <a:gd name="connsiteY14-2336" fmla="*/ 8 h 2317397"/>
              <a:gd name="connsiteX15-2337" fmla="*/ 473286 w 1421182"/>
              <a:gd name="connsiteY15-2338" fmla="*/ 1312127 h 2317397"/>
              <a:gd name="connsiteX16-2339" fmla="*/ 338442 w 1421182"/>
              <a:gd name="connsiteY16-2340" fmla="*/ 1258222 h 2317397"/>
              <a:gd name="connsiteX17" fmla="*/ 719 w 1421182"/>
              <a:gd name="connsiteY17" fmla="*/ 957545 h 2317397"/>
              <a:gd name="connsiteX0-2341" fmla="*/ 719 w 1421182"/>
              <a:gd name="connsiteY0-2342" fmla="*/ 957545 h 2317397"/>
              <a:gd name="connsiteX1-2343" fmla="*/ 140932 w 1421182"/>
              <a:gd name="connsiteY1-2344" fmla="*/ 1353319 h 2317397"/>
              <a:gd name="connsiteX2-2345" fmla="*/ 309182 w 1421182"/>
              <a:gd name="connsiteY2-2346" fmla="*/ 1711764 h 2317397"/>
              <a:gd name="connsiteX3-2347" fmla="*/ 626141 w 1421182"/>
              <a:gd name="connsiteY3-2348" fmla="*/ 1985150 h 2317397"/>
              <a:gd name="connsiteX4-2349" fmla="*/ 722524 w 1421182"/>
              <a:gd name="connsiteY4-2350" fmla="*/ 2295953 h 2317397"/>
              <a:gd name="connsiteX5-2351" fmla="*/ 1170733 w 1421182"/>
              <a:gd name="connsiteY5-2352" fmla="*/ 2300858 h 2317397"/>
              <a:gd name="connsiteX6-2353" fmla="*/ 1311364 w 1421182"/>
              <a:gd name="connsiteY6-2354" fmla="*/ 2026318 h 2317397"/>
              <a:gd name="connsiteX7-2355" fmla="*/ 1421092 w 1421182"/>
              <a:gd name="connsiteY7-2356" fmla="*/ 1126548 h 2317397"/>
              <a:gd name="connsiteX8-2357" fmla="*/ 1152597 w 1421182"/>
              <a:gd name="connsiteY8-2358" fmla="*/ 669082 h 2317397"/>
              <a:gd name="connsiteX9-2359" fmla="*/ 1168953 w 1421182"/>
              <a:gd name="connsiteY9-2360" fmla="*/ 968062 h 2317397"/>
              <a:gd name="connsiteX10-2361" fmla="*/ 927050 w 1421182"/>
              <a:gd name="connsiteY10-2362" fmla="*/ 614956 h 2317397"/>
              <a:gd name="connsiteX11-2363" fmla="*/ 957315 w 1421182"/>
              <a:gd name="connsiteY11-2364" fmla="*/ 944170 h 2317397"/>
              <a:gd name="connsiteX12-2365" fmla="*/ 711016 w 1421182"/>
              <a:gd name="connsiteY12-2366" fmla="*/ 569620 h 2317397"/>
              <a:gd name="connsiteX13-2367" fmla="*/ 729319 w 1421182"/>
              <a:gd name="connsiteY13-2368" fmla="*/ 957827 h 2317397"/>
              <a:gd name="connsiteX14-2369" fmla="*/ 543268 w 1421182"/>
              <a:gd name="connsiteY14-2370" fmla="*/ 8 h 2317397"/>
              <a:gd name="connsiteX15-2371" fmla="*/ 473286 w 1421182"/>
              <a:gd name="connsiteY15-2372" fmla="*/ 1312127 h 2317397"/>
              <a:gd name="connsiteX16-2373" fmla="*/ 338442 w 1421182"/>
              <a:gd name="connsiteY16-2374" fmla="*/ 1258222 h 2317397"/>
              <a:gd name="connsiteX17-2375" fmla="*/ 719 w 1421182"/>
              <a:gd name="connsiteY17-2376" fmla="*/ 957545 h 2317397"/>
              <a:gd name="connsiteX0-2377" fmla="*/ 719 w 1421182"/>
              <a:gd name="connsiteY0-2378" fmla="*/ 957545 h 2314785"/>
              <a:gd name="connsiteX1-2379" fmla="*/ 140932 w 1421182"/>
              <a:gd name="connsiteY1-2380" fmla="*/ 1353319 h 2314785"/>
              <a:gd name="connsiteX2-2381" fmla="*/ 309182 w 1421182"/>
              <a:gd name="connsiteY2-2382" fmla="*/ 1711764 h 2314785"/>
              <a:gd name="connsiteX3-2383" fmla="*/ 626141 w 1421182"/>
              <a:gd name="connsiteY3-2384" fmla="*/ 1985150 h 2314785"/>
              <a:gd name="connsiteX4-2385" fmla="*/ 658780 w 1421182"/>
              <a:gd name="connsiteY4-2386" fmla="*/ 2266927 h 2314785"/>
              <a:gd name="connsiteX5-2387" fmla="*/ 1170733 w 1421182"/>
              <a:gd name="connsiteY5-2388" fmla="*/ 2300858 h 2314785"/>
              <a:gd name="connsiteX6-2389" fmla="*/ 1311364 w 1421182"/>
              <a:gd name="connsiteY6-2390" fmla="*/ 2026318 h 2314785"/>
              <a:gd name="connsiteX7-2391" fmla="*/ 1421092 w 1421182"/>
              <a:gd name="connsiteY7-2392" fmla="*/ 1126548 h 2314785"/>
              <a:gd name="connsiteX8-2393" fmla="*/ 1152597 w 1421182"/>
              <a:gd name="connsiteY8-2394" fmla="*/ 669082 h 2314785"/>
              <a:gd name="connsiteX9-2395" fmla="*/ 1168953 w 1421182"/>
              <a:gd name="connsiteY9-2396" fmla="*/ 968062 h 2314785"/>
              <a:gd name="connsiteX10-2397" fmla="*/ 927050 w 1421182"/>
              <a:gd name="connsiteY10-2398" fmla="*/ 614956 h 2314785"/>
              <a:gd name="connsiteX11-2399" fmla="*/ 957315 w 1421182"/>
              <a:gd name="connsiteY11-2400" fmla="*/ 944170 h 2314785"/>
              <a:gd name="connsiteX12-2401" fmla="*/ 711016 w 1421182"/>
              <a:gd name="connsiteY12-2402" fmla="*/ 569620 h 2314785"/>
              <a:gd name="connsiteX13-2403" fmla="*/ 729319 w 1421182"/>
              <a:gd name="connsiteY13-2404" fmla="*/ 957827 h 2314785"/>
              <a:gd name="connsiteX14-2405" fmla="*/ 543268 w 1421182"/>
              <a:gd name="connsiteY14-2406" fmla="*/ 8 h 2314785"/>
              <a:gd name="connsiteX15-2407" fmla="*/ 473286 w 1421182"/>
              <a:gd name="connsiteY15-2408" fmla="*/ 1312127 h 2314785"/>
              <a:gd name="connsiteX16-2409" fmla="*/ 338442 w 1421182"/>
              <a:gd name="connsiteY16-2410" fmla="*/ 1258222 h 2314785"/>
              <a:gd name="connsiteX17-2411" fmla="*/ 719 w 1421182"/>
              <a:gd name="connsiteY17-2412" fmla="*/ 957545 h 2314785"/>
              <a:gd name="connsiteX0-2413" fmla="*/ 719 w 1421182"/>
              <a:gd name="connsiteY0-2414" fmla="*/ 957545 h 2323891"/>
              <a:gd name="connsiteX1-2415" fmla="*/ 140932 w 1421182"/>
              <a:gd name="connsiteY1-2416" fmla="*/ 1353319 h 2323891"/>
              <a:gd name="connsiteX2-2417" fmla="*/ 309182 w 1421182"/>
              <a:gd name="connsiteY2-2418" fmla="*/ 1711764 h 2323891"/>
              <a:gd name="connsiteX3-2419" fmla="*/ 626141 w 1421182"/>
              <a:gd name="connsiteY3-2420" fmla="*/ 1985150 h 2323891"/>
              <a:gd name="connsiteX4-2421" fmla="*/ 658780 w 1421182"/>
              <a:gd name="connsiteY4-2422" fmla="*/ 2266927 h 2323891"/>
              <a:gd name="connsiteX5-2423" fmla="*/ 1170733 w 1421182"/>
              <a:gd name="connsiteY5-2424" fmla="*/ 2300858 h 2323891"/>
              <a:gd name="connsiteX6-2425" fmla="*/ 1311364 w 1421182"/>
              <a:gd name="connsiteY6-2426" fmla="*/ 2026318 h 2323891"/>
              <a:gd name="connsiteX7-2427" fmla="*/ 1421092 w 1421182"/>
              <a:gd name="connsiteY7-2428" fmla="*/ 1126548 h 2323891"/>
              <a:gd name="connsiteX8-2429" fmla="*/ 1152597 w 1421182"/>
              <a:gd name="connsiteY8-2430" fmla="*/ 669082 h 2323891"/>
              <a:gd name="connsiteX9-2431" fmla="*/ 1168953 w 1421182"/>
              <a:gd name="connsiteY9-2432" fmla="*/ 968062 h 2323891"/>
              <a:gd name="connsiteX10-2433" fmla="*/ 927050 w 1421182"/>
              <a:gd name="connsiteY10-2434" fmla="*/ 614956 h 2323891"/>
              <a:gd name="connsiteX11-2435" fmla="*/ 957315 w 1421182"/>
              <a:gd name="connsiteY11-2436" fmla="*/ 944170 h 2323891"/>
              <a:gd name="connsiteX12-2437" fmla="*/ 711016 w 1421182"/>
              <a:gd name="connsiteY12-2438" fmla="*/ 569620 h 2323891"/>
              <a:gd name="connsiteX13-2439" fmla="*/ 729319 w 1421182"/>
              <a:gd name="connsiteY13-2440" fmla="*/ 957827 h 2323891"/>
              <a:gd name="connsiteX14-2441" fmla="*/ 543268 w 1421182"/>
              <a:gd name="connsiteY14-2442" fmla="*/ 8 h 2323891"/>
              <a:gd name="connsiteX15-2443" fmla="*/ 473286 w 1421182"/>
              <a:gd name="connsiteY15-2444" fmla="*/ 1312127 h 2323891"/>
              <a:gd name="connsiteX16-2445" fmla="*/ 338442 w 1421182"/>
              <a:gd name="connsiteY16-2446" fmla="*/ 1258222 h 2323891"/>
              <a:gd name="connsiteX17-2447" fmla="*/ 719 w 1421182"/>
              <a:gd name="connsiteY17-2448" fmla="*/ 957545 h 2323891"/>
              <a:gd name="connsiteX0-2449" fmla="*/ 719 w 1421182"/>
              <a:gd name="connsiteY0-2450" fmla="*/ 957545 h 2358736"/>
              <a:gd name="connsiteX1-2451" fmla="*/ 140932 w 1421182"/>
              <a:gd name="connsiteY1-2452" fmla="*/ 1353319 h 2358736"/>
              <a:gd name="connsiteX2-2453" fmla="*/ 309182 w 1421182"/>
              <a:gd name="connsiteY2-2454" fmla="*/ 1711764 h 2358736"/>
              <a:gd name="connsiteX3-2455" fmla="*/ 626141 w 1421182"/>
              <a:gd name="connsiteY3-2456" fmla="*/ 1985150 h 2358736"/>
              <a:gd name="connsiteX4-2457" fmla="*/ 658780 w 1421182"/>
              <a:gd name="connsiteY4-2458" fmla="*/ 2266927 h 2358736"/>
              <a:gd name="connsiteX5-2459" fmla="*/ 1227989 w 1421182"/>
              <a:gd name="connsiteY5-2460" fmla="*/ 2341644 h 2358736"/>
              <a:gd name="connsiteX6-2461" fmla="*/ 1311364 w 1421182"/>
              <a:gd name="connsiteY6-2462" fmla="*/ 2026318 h 2358736"/>
              <a:gd name="connsiteX7-2463" fmla="*/ 1421092 w 1421182"/>
              <a:gd name="connsiteY7-2464" fmla="*/ 1126548 h 2358736"/>
              <a:gd name="connsiteX8-2465" fmla="*/ 1152597 w 1421182"/>
              <a:gd name="connsiteY8-2466" fmla="*/ 669082 h 2358736"/>
              <a:gd name="connsiteX9-2467" fmla="*/ 1168953 w 1421182"/>
              <a:gd name="connsiteY9-2468" fmla="*/ 968062 h 2358736"/>
              <a:gd name="connsiteX10-2469" fmla="*/ 927050 w 1421182"/>
              <a:gd name="connsiteY10-2470" fmla="*/ 614956 h 2358736"/>
              <a:gd name="connsiteX11-2471" fmla="*/ 957315 w 1421182"/>
              <a:gd name="connsiteY11-2472" fmla="*/ 944170 h 2358736"/>
              <a:gd name="connsiteX12-2473" fmla="*/ 711016 w 1421182"/>
              <a:gd name="connsiteY12-2474" fmla="*/ 569620 h 2358736"/>
              <a:gd name="connsiteX13-2475" fmla="*/ 729319 w 1421182"/>
              <a:gd name="connsiteY13-2476" fmla="*/ 957827 h 2358736"/>
              <a:gd name="connsiteX14-2477" fmla="*/ 543268 w 1421182"/>
              <a:gd name="connsiteY14-2478" fmla="*/ 8 h 2358736"/>
              <a:gd name="connsiteX15-2479" fmla="*/ 473286 w 1421182"/>
              <a:gd name="connsiteY15-2480" fmla="*/ 1312127 h 2358736"/>
              <a:gd name="connsiteX16-2481" fmla="*/ 338442 w 1421182"/>
              <a:gd name="connsiteY16-2482" fmla="*/ 1258222 h 2358736"/>
              <a:gd name="connsiteX17-2483" fmla="*/ 719 w 1421182"/>
              <a:gd name="connsiteY17-2484" fmla="*/ 957545 h 2358736"/>
              <a:gd name="connsiteX0-2485" fmla="*/ 719 w 1421182"/>
              <a:gd name="connsiteY0-2486" fmla="*/ 957545 h 2341644"/>
              <a:gd name="connsiteX1-2487" fmla="*/ 140932 w 1421182"/>
              <a:gd name="connsiteY1-2488" fmla="*/ 1353319 h 2341644"/>
              <a:gd name="connsiteX2-2489" fmla="*/ 309182 w 1421182"/>
              <a:gd name="connsiteY2-2490" fmla="*/ 1711764 h 2341644"/>
              <a:gd name="connsiteX3-2491" fmla="*/ 626141 w 1421182"/>
              <a:gd name="connsiteY3-2492" fmla="*/ 1985150 h 2341644"/>
              <a:gd name="connsiteX4-2493" fmla="*/ 658780 w 1421182"/>
              <a:gd name="connsiteY4-2494" fmla="*/ 2266927 h 2341644"/>
              <a:gd name="connsiteX5-2495" fmla="*/ 1227989 w 1421182"/>
              <a:gd name="connsiteY5-2496" fmla="*/ 2341644 h 2341644"/>
              <a:gd name="connsiteX6-2497" fmla="*/ 1311364 w 1421182"/>
              <a:gd name="connsiteY6-2498" fmla="*/ 2026318 h 2341644"/>
              <a:gd name="connsiteX7-2499" fmla="*/ 1421092 w 1421182"/>
              <a:gd name="connsiteY7-2500" fmla="*/ 1126548 h 2341644"/>
              <a:gd name="connsiteX8-2501" fmla="*/ 1152597 w 1421182"/>
              <a:gd name="connsiteY8-2502" fmla="*/ 669082 h 2341644"/>
              <a:gd name="connsiteX9-2503" fmla="*/ 1168953 w 1421182"/>
              <a:gd name="connsiteY9-2504" fmla="*/ 968062 h 2341644"/>
              <a:gd name="connsiteX10-2505" fmla="*/ 927050 w 1421182"/>
              <a:gd name="connsiteY10-2506" fmla="*/ 614956 h 2341644"/>
              <a:gd name="connsiteX11-2507" fmla="*/ 957315 w 1421182"/>
              <a:gd name="connsiteY11-2508" fmla="*/ 944170 h 2341644"/>
              <a:gd name="connsiteX12-2509" fmla="*/ 711016 w 1421182"/>
              <a:gd name="connsiteY12-2510" fmla="*/ 569620 h 2341644"/>
              <a:gd name="connsiteX13-2511" fmla="*/ 729319 w 1421182"/>
              <a:gd name="connsiteY13-2512" fmla="*/ 957827 h 2341644"/>
              <a:gd name="connsiteX14-2513" fmla="*/ 543268 w 1421182"/>
              <a:gd name="connsiteY14-2514" fmla="*/ 8 h 2341644"/>
              <a:gd name="connsiteX15-2515" fmla="*/ 473286 w 1421182"/>
              <a:gd name="connsiteY15-2516" fmla="*/ 1312127 h 2341644"/>
              <a:gd name="connsiteX16-2517" fmla="*/ 338442 w 1421182"/>
              <a:gd name="connsiteY16-2518" fmla="*/ 1258222 h 2341644"/>
              <a:gd name="connsiteX17-2519" fmla="*/ 719 w 1421182"/>
              <a:gd name="connsiteY17-2520" fmla="*/ 957545 h 2341644"/>
              <a:gd name="connsiteX0-2521" fmla="*/ 719 w 1421092"/>
              <a:gd name="connsiteY0-2522" fmla="*/ 957545 h 2341644"/>
              <a:gd name="connsiteX1-2523" fmla="*/ 140932 w 1421092"/>
              <a:gd name="connsiteY1-2524" fmla="*/ 1353319 h 2341644"/>
              <a:gd name="connsiteX2-2525" fmla="*/ 309182 w 1421092"/>
              <a:gd name="connsiteY2-2526" fmla="*/ 1711764 h 2341644"/>
              <a:gd name="connsiteX3-2527" fmla="*/ 626141 w 1421092"/>
              <a:gd name="connsiteY3-2528" fmla="*/ 1985150 h 2341644"/>
              <a:gd name="connsiteX4-2529" fmla="*/ 658780 w 1421092"/>
              <a:gd name="connsiteY4-2530" fmla="*/ 2266927 h 2341644"/>
              <a:gd name="connsiteX5-2531" fmla="*/ 1227989 w 1421092"/>
              <a:gd name="connsiteY5-2532" fmla="*/ 2341644 h 2341644"/>
              <a:gd name="connsiteX6-2533" fmla="*/ 1262460 w 1421092"/>
              <a:gd name="connsiteY6-2534" fmla="*/ 1987074 h 2341644"/>
              <a:gd name="connsiteX7-2535" fmla="*/ 1421092 w 1421092"/>
              <a:gd name="connsiteY7-2536" fmla="*/ 1126548 h 2341644"/>
              <a:gd name="connsiteX8-2537" fmla="*/ 1152597 w 1421092"/>
              <a:gd name="connsiteY8-2538" fmla="*/ 669082 h 2341644"/>
              <a:gd name="connsiteX9-2539" fmla="*/ 1168953 w 1421092"/>
              <a:gd name="connsiteY9-2540" fmla="*/ 968062 h 2341644"/>
              <a:gd name="connsiteX10-2541" fmla="*/ 927050 w 1421092"/>
              <a:gd name="connsiteY10-2542" fmla="*/ 614956 h 2341644"/>
              <a:gd name="connsiteX11-2543" fmla="*/ 957315 w 1421092"/>
              <a:gd name="connsiteY11-2544" fmla="*/ 944170 h 2341644"/>
              <a:gd name="connsiteX12-2545" fmla="*/ 711016 w 1421092"/>
              <a:gd name="connsiteY12-2546" fmla="*/ 569620 h 2341644"/>
              <a:gd name="connsiteX13-2547" fmla="*/ 729319 w 1421092"/>
              <a:gd name="connsiteY13-2548" fmla="*/ 957827 h 2341644"/>
              <a:gd name="connsiteX14-2549" fmla="*/ 543268 w 1421092"/>
              <a:gd name="connsiteY14-2550" fmla="*/ 8 h 2341644"/>
              <a:gd name="connsiteX15-2551" fmla="*/ 473286 w 1421092"/>
              <a:gd name="connsiteY15-2552" fmla="*/ 1312127 h 2341644"/>
              <a:gd name="connsiteX16-2553" fmla="*/ 338442 w 1421092"/>
              <a:gd name="connsiteY16-2554" fmla="*/ 1258222 h 2341644"/>
              <a:gd name="connsiteX17-2555" fmla="*/ 719 w 1421092"/>
              <a:gd name="connsiteY17-2556" fmla="*/ 957545 h 2341644"/>
              <a:gd name="connsiteX0-2557" fmla="*/ 719 w 1421109"/>
              <a:gd name="connsiteY0-2558" fmla="*/ 957545 h 2341644"/>
              <a:gd name="connsiteX1-2559" fmla="*/ 140932 w 1421109"/>
              <a:gd name="connsiteY1-2560" fmla="*/ 1353319 h 2341644"/>
              <a:gd name="connsiteX2-2561" fmla="*/ 309182 w 1421109"/>
              <a:gd name="connsiteY2-2562" fmla="*/ 1711764 h 2341644"/>
              <a:gd name="connsiteX3-2563" fmla="*/ 626141 w 1421109"/>
              <a:gd name="connsiteY3-2564" fmla="*/ 1985150 h 2341644"/>
              <a:gd name="connsiteX4-2565" fmla="*/ 658780 w 1421109"/>
              <a:gd name="connsiteY4-2566" fmla="*/ 2266927 h 2341644"/>
              <a:gd name="connsiteX5-2567" fmla="*/ 1227989 w 1421109"/>
              <a:gd name="connsiteY5-2568" fmla="*/ 2341644 h 2341644"/>
              <a:gd name="connsiteX6-2569" fmla="*/ 1262460 w 1421109"/>
              <a:gd name="connsiteY6-2570" fmla="*/ 1987074 h 2341644"/>
              <a:gd name="connsiteX7-2571" fmla="*/ 1421092 w 1421109"/>
              <a:gd name="connsiteY7-2572" fmla="*/ 1126548 h 2341644"/>
              <a:gd name="connsiteX8-2573" fmla="*/ 1152597 w 1421109"/>
              <a:gd name="connsiteY8-2574" fmla="*/ 669082 h 2341644"/>
              <a:gd name="connsiteX9-2575" fmla="*/ 1168953 w 1421109"/>
              <a:gd name="connsiteY9-2576" fmla="*/ 968062 h 2341644"/>
              <a:gd name="connsiteX10-2577" fmla="*/ 927050 w 1421109"/>
              <a:gd name="connsiteY10-2578" fmla="*/ 614956 h 2341644"/>
              <a:gd name="connsiteX11-2579" fmla="*/ 957315 w 1421109"/>
              <a:gd name="connsiteY11-2580" fmla="*/ 944170 h 2341644"/>
              <a:gd name="connsiteX12-2581" fmla="*/ 711016 w 1421109"/>
              <a:gd name="connsiteY12-2582" fmla="*/ 569620 h 2341644"/>
              <a:gd name="connsiteX13-2583" fmla="*/ 729319 w 1421109"/>
              <a:gd name="connsiteY13-2584" fmla="*/ 957827 h 2341644"/>
              <a:gd name="connsiteX14-2585" fmla="*/ 543268 w 1421109"/>
              <a:gd name="connsiteY14-2586" fmla="*/ 8 h 2341644"/>
              <a:gd name="connsiteX15-2587" fmla="*/ 473286 w 1421109"/>
              <a:gd name="connsiteY15-2588" fmla="*/ 1312127 h 2341644"/>
              <a:gd name="connsiteX16-2589" fmla="*/ 338442 w 1421109"/>
              <a:gd name="connsiteY16-2590" fmla="*/ 1258222 h 2341644"/>
              <a:gd name="connsiteX17-2591" fmla="*/ 719 w 1421109"/>
              <a:gd name="connsiteY17-2592" fmla="*/ 957545 h 2341644"/>
              <a:gd name="connsiteX0-2593" fmla="*/ 719 w 1421109"/>
              <a:gd name="connsiteY0-2594" fmla="*/ 957545 h 2341644"/>
              <a:gd name="connsiteX1-2595" fmla="*/ 140932 w 1421109"/>
              <a:gd name="connsiteY1-2596" fmla="*/ 1353319 h 2341644"/>
              <a:gd name="connsiteX2-2597" fmla="*/ 309182 w 1421109"/>
              <a:gd name="connsiteY2-2598" fmla="*/ 1711764 h 2341644"/>
              <a:gd name="connsiteX3-2599" fmla="*/ 626141 w 1421109"/>
              <a:gd name="connsiteY3-2600" fmla="*/ 1985150 h 2341644"/>
              <a:gd name="connsiteX4-2601" fmla="*/ 658780 w 1421109"/>
              <a:gd name="connsiteY4-2602" fmla="*/ 2266927 h 2341644"/>
              <a:gd name="connsiteX5-2603" fmla="*/ 1227989 w 1421109"/>
              <a:gd name="connsiteY5-2604" fmla="*/ 2341644 h 2341644"/>
              <a:gd name="connsiteX6-2605" fmla="*/ 1262460 w 1421109"/>
              <a:gd name="connsiteY6-2606" fmla="*/ 1987074 h 2341644"/>
              <a:gd name="connsiteX7-2607" fmla="*/ 1421092 w 1421109"/>
              <a:gd name="connsiteY7-2608" fmla="*/ 1126548 h 2341644"/>
              <a:gd name="connsiteX8-2609" fmla="*/ 1152597 w 1421109"/>
              <a:gd name="connsiteY8-2610" fmla="*/ 669082 h 2341644"/>
              <a:gd name="connsiteX9-2611" fmla="*/ 1168953 w 1421109"/>
              <a:gd name="connsiteY9-2612" fmla="*/ 968062 h 2341644"/>
              <a:gd name="connsiteX10-2613" fmla="*/ 927050 w 1421109"/>
              <a:gd name="connsiteY10-2614" fmla="*/ 614956 h 2341644"/>
              <a:gd name="connsiteX11-2615" fmla="*/ 957315 w 1421109"/>
              <a:gd name="connsiteY11-2616" fmla="*/ 944170 h 2341644"/>
              <a:gd name="connsiteX12-2617" fmla="*/ 711016 w 1421109"/>
              <a:gd name="connsiteY12-2618" fmla="*/ 569620 h 2341644"/>
              <a:gd name="connsiteX13-2619" fmla="*/ 729319 w 1421109"/>
              <a:gd name="connsiteY13-2620" fmla="*/ 957827 h 2341644"/>
              <a:gd name="connsiteX14-2621" fmla="*/ 543268 w 1421109"/>
              <a:gd name="connsiteY14-2622" fmla="*/ 8 h 2341644"/>
              <a:gd name="connsiteX15-2623" fmla="*/ 473286 w 1421109"/>
              <a:gd name="connsiteY15-2624" fmla="*/ 1312127 h 2341644"/>
              <a:gd name="connsiteX16-2625" fmla="*/ 338442 w 1421109"/>
              <a:gd name="connsiteY16-2626" fmla="*/ 1258222 h 2341644"/>
              <a:gd name="connsiteX17-2627" fmla="*/ 719 w 1421109"/>
              <a:gd name="connsiteY17-2628" fmla="*/ 957545 h 2341644"/>
              <a:gd name="connsiteX0-2629" fmla="*/ 719 w 1421109"/>
              <a:gd name="connsiteY0-2630" fmla="*/ 957545 h 2341644"/>
              <a:gd name="connsiteX1-2631" fmla="*/ 140932 w 1421109"/>
              <a:gd name="connsiteY1-2632" fmla="*/ 1353319 h 2341644"/>
              <a:gd name="connsiteX2-2633" fmla="*/ 309182 w 1421109"/>
              <a:gd name="connsiteY2-2634" fmla="*/ 1711764 h 2341644"/>
              <a:gd name="connsiteX3-2635" fmla="*/ 626141 w 1421109"/>
              <a:gd name="connsiteY3-2636" fmla="*/ 1985150 h 2341644"/>
              <a:gd name="connsiteX4-2637" fmla="*/ 622941 w 1421109"/>
              <a:gd name="connsiteY4-2638" fmla="*/ 2320778 h 2341644"/>
              <a:gd name="connsiteX5-2639" fmla="*/ 1227989 w 1421109"/>
              <a:gd name="connsiteY5-2640" fmla="*/ 2341644 h 2341644"/>
              <a:gd name="connsiteX6-2641" fmla="*/ 1262460 w 1421109"/>
              <a:gd name="connsiteY6-2642" fmla="*/ 1987074 h 2341644"/>
              <a:gd name="connsiteX7-2643" fmla="*/ 1421092 w 1421109"/>
              <a:gd name="connsiteY7-2644" fmla="*/ 1126548 h 2341644"/>
              <a:gd name="connsiteX8-2645" fmla="*/ 1152597 w 1421109"/>
              <a:gd name="connsiteY8-2646" fmla="*/ 669082 h 2341644"/>
              <a:gd name="connsiteX9-2647" fmla="*/ 1168953 w 1421109"/>
              <a:gd name="connsiteY9-2648" fmla="*/ 968062 h 2341644"/>
              <a:gd name="connsiteX10-2649" fmla="*/ 927050 w 1421109"/>
              <a:gd name="connsiteY10-2650" fmla="*/ 614956 h 2341644"/>
              <a:gd name="connsiteX11-2651" fmla="*/ 957315 w 1421109"/>
              <a:gd name="connsiteY11-2652" fmla="*/ 944170 h 2341644"/>
              <a:gd name="connsiteX12-2653" fmla="*/ 711016 w 1421109"/>
              <a:gd name="connsiteY12-2654" fmla="*/ 569620 h 2341644"/>
              <a:gd name="connsiteX13-2655" fmla="*/ 729319 w 1421109"/>
              <a:gd name="connsiteY13-2656" fmla="*/ 957827 h 2341644"/>
              <a:gd name="connsiteX14-2657" fmla="*/ 543268 w 1421109"/>
              <a:gd name="connsiteY14-2658" fmla="*/ 8 h 2341644"/>
              <a:gd name="connsiteX15-2659" fmla="*/ 473286 w 1421109"/>
              <a:gd name="connsiteY15-2660" fmla="*/ 1312127 h 2341644"/>
              <a:gd name="connsiteX16-2661" fmla="*/ 338442 w 1421109"/>
              <a:gd name="connsiteY16-2662" fmla="*/ 1258222 h 2341644"/>
              <a:gd name="connsiteX17-2663" fmla="*/ 719 w 1421109"/>
              <a:gd name="connsiteY17-2664" fmla="*/ 957545 h 2341644"/>
              <a:gd name="connsiteX0-2665" fmla="*/ 719 w 1421109"/>
              <a:gd name="connsiteY0-2666" fmla="*/ 957545 h 2341644"/>
              <a:gd name="connsiteX1-2667" fmla="*/ 140932 w 1421109"/>
              <a:gd name="connsiteY1-2668" fmla="*/ 1353319 h 2341644"/>
              <a:gd name="connsiteX2-2669" fmla="*/ 309182 w 1421109"/>
              <a:gd name="connsiteY2-2670" fmla="*/ 1711764 h 2341644"/>
              <a:gd name="connsiteX3-2671" fmla="*/ 548773 w 1421109"/>
              <a:gd name="connsiteY3-2672" fmla="*/ 1936338 h 2341644"/>
              <a:gd name="connsiteX4-2673" fmla="*/ 622941 w 1421109"/>
              <a:gd name="connsiteY4-2674" fmla="*/ 2320778 h 2341644"/>
              <a:gd name="connsiteX5-2675" fmla="*/ 1227989 w 1421109"/>
              <a:gd name="connsiteY5-2676" fmla="*/ 2341644 h 2341644"/>
              <a:gd name="connsiteX6-2677" fmla="*/ 1262460 w 1421109"/>
              <a:gd name="connsiteY6-2678" fmla="*/ 1987074 h 2341644"/>
              <a:gd name="connsiteX7-2679" fmla="*/ 1421092 w 1421109"/>
              <a:gd name="connsiteY7-2680" fmla="*/ 1126548 h 2341644"/>
              <a:gd name="connsiteX8-2681" fmla="*/ 1152597 w 1421109"/>
              <a:gd name="connsiteY8-2682" fmla="*/ 669082 h 2341644"/>
              <a:gd name="connsiteX9-2683" fmla="*/ 1168953 w 1421109"/>
              <a:gd name="connsiteY9-2684" fmla="*/ 968062 h 2341644"/>
              <a:gd name="connsiteX10-2685" fmla="*/ 927050 w 1421109"/>
              <a:gd name="connsiteY10-2686" fmla="*/ 614956 h 2341644"/>
              <a:gd name="connsiteX11-2687" fmla="*/ 957315 w 1421109"/>
              <a:gd name="connsiteY11-2688" fmla="*/ 944170 h 2341644"/>
              <a:gd name="connsiteX12-2689" fmla="*/ 711016 w 1421109"/>
              <a:gd name="connsiteY12-2690" fmla="*/ 569620 h 2341644"/>
              <a:gd name="connsiteX13-2691" fmla="*/ 729319 w 1421109"/>
              <a:gd name="connsiteY13-2692" fmla="*/ 957827 h 2341644"/>
              <a:gd name="connsiteX14-2693" fmla="*/ 543268 w 1421109"/>
              <a:gd name="connsiteY14-2694" fmla="*/ 8 h 2341644"/>
              <a:gd name="connsiteX15-2695" fmla="*/ 473286 w 1421109"/>
              <a:gd name="connsiteY15-2696" fmla="*/ 1312127 h 2341644"/>
              <a:gd name="connsiteX16-2697" fmla="*/ 338442 w 1421109"/>
              <a:gd name="connsiteY16-2698" fmla="*/ 1258222 h 2341644"/>
              <a:gd name="connsiteX17-2699" fmla="*/ 719 w 1421109"/>
              <a:gd name="connsiteY17-2700" fmla="*/ 957545 h 2341644"/>
              <a:gd name="connsiteX0-2701" fmla="*/ 719 w 1421109"/>
              <a:gd name="connsiteY0-2702" fmla="*/ 957545 h 2341644"/>
              <a:gd name="connsiteX1-2703" fmla="*/ 140932 w 1421109"/>
              <a:gd name="connsiteY1-2704" fmla="*/ 1353319 h 2341644"/>
              <a:gd name="connsiteX2-2705" fmla="*/ 309182 w 1421109"/>
              <a:gd name="connsiteY2-2706" fmla="*/ 1711764 h 2341644"/>
              <a:gd name="connsiteX3-2707" fmla="*/ 548773 w 1421109"/>
              <a:gd name="connsiteY3-2708" fmla="*/ 1936338 h 2341644"/>
              <a:gd name="connsiteX4-2709" fmla="*/ 557331 w 1421109"/>
              <a:gd name="connsiteY4-2710" fmla="*/ 2278453 h 2341644"/>
              <a:gd name="connsiteX5-2711" fmla="*/ 1227989 w 1421109"/>
              <a:gd name="connsiteY5-2712" fmla="*/ 2341644 h 2341644"/>
              <a:gd name="connsiteX6-2713" fmla="*/ 1262460 w 1421109"/>
              <a:gd name="connsiteY6-2714" fmla="*/ 1987074 h 2341644"/>
              <a:gd name="connsiteX7-2715" fmla="*/ 1421092 w 1421109"/>
              <a:gd name="connsiteY7-2716" fmla="*/ 1126548 h 2341644"/>
              <a:gd name="connsiteX8-2717" fmla="*/ 1152597 w 1421109"/>
              <a:gd name="connsiteY8-2718" fmla="*/ 669082 h 2341644"/>
              <a:gd name="connsiteX9-2719" fmla="*/ 1168953 w 1421109"/>
              <a:gd name="connsiteY9-2720" fmla="*/ 968062 h 2341644"/>
              <a:gd name="connsiteX10-2721" fmla="*/ 927050 w 1421109"/>
              <a:gd name="connsiteY10-2722" fmla="*/ 614956 h 2341644"/>
              <a:gd name="connsiteX11-2723" fmla="*/ 957315 w 1421109"/>
              <a:gd name="connsiteY11-2724" fmla="*/ 944170 h 2341644"/>
              <a:gd name="connsiteX12-2725" fmla="*/ 711016 w 1421109"/>
              <a:gd name="connsiteY12-2726" fmla="*/ 569620 h 2341644"/>
              <a:gd name="connsiteX13-2727" fmla="*/ 729319 w 1421109"/>
              <a:gd name="connsiteY13-2728" fmla="*/ 957827 h 2341644"/>
              <a:gd name="connsiteX14-2729" fmla="*/ 543268 w 1421109"/>
              <a:gd name="connsiteY14-2730" fmla="*/ 8 h 2341644"/>
              <a:gd name="connsiteX15-2731" fmla="*/ 473286 w 1421109"/>
              <a:gd name="connsiteY15-2732" fmla="*/ 1312127 h 2341644"/>
              <a:gd name="connsiteX16-2733" fmla="*/ 338442 w 1421109"/>
              <a:gd name="connsiteY16-2734" fmla="*/ 1258222 h 2341644"/>
              <a:gd name="connsiteX17-2735" fmla="*/ 719 w 1421109"/>
              <a:gd name="connsiteY17-2736" fmla="*/ 957545 h 2341644"/>
              <a:gd name="connsiteX0-2737" fmla="*/ 719 w 1421109"/>
              <a:gd name="connsiteY0-2738" fmla="*/ 957545 h 2341644"/>
              <a:gd name="connsiteX1-2739" fmla="*/ 140932 w 1421109"/>
              <a:gd name="connsiteY1-2740" fmla="*/ 1353319 h 2341644"/>
              <a:gd name="connsiteX2-2741" fmla="*/ 309182 w 1421109"/>
              <a:gd name="connsiteY2-2742" fmla="*/ 1711764 h 2341644"/>
              <a:gd name="connsiteX3-2743" fmla="*/ 548773 w 1421109"/>
              <a:gd name="connsiteY3-2744" fmla="*/ 1936338 h 2341644"/>
              <a:gd name="connsiteX4-2745" fmla="*/ 601148 w 1421109"/>
              <a:gd name="connsiteY4-2746" fmla="*/ 2297232 h 2341644"/>
              <a:gd name="connsiteX5-2747" fmla="*/ 1227989 w 1421109"/>
              <a:gd name="connsiteY5-2748" fmla="*/ 2341644 h 2341644"/>
              <a:gd name="connsiteX6-2749" fmla="*/ 1262460 w 1421109"/>
              <a:gd name="connsiteY6-2750" fmla="*/ 1987074 h 2341644"/>
              <a:gd name="connsiteX7-2751" fmla="*/ 1421092 w 1421109"/>
              <a:gd name="connsiteY7-2752" fmla="*/ 1126548 h 2341644"/>
              <a:gd name="connsiteX8-2753" fmla="*/ 1152597 w 1421109"/>
              <a:gd name="connsiteY8-2754" fmla="*/ 669082 h 2341644"/>
              <a:gd name="connsiteX9-2755" fmla="*/ 1168953 w 1421109"/>
              <a:gd name="connsiteY9-2756" fmla="*/ 968062 h 2341644"/>
              <a:gd name="connsiteX10-2757" fmla="*/ 927050 w 1421109"/>
              <a:gd name="connsiteY10-2758" fmla="*/ 614956 h 2341644"/>
              <a:gd name="connsiteX11-2759" fmla="*/ 957315 w 1421109"/>
              <a:gd name="connsiteY11-2760" fmla="*/ 944170 h 2341644"/>
              <a:gd name="connsiteX12-2761" fmla="*/ 711016 w 1421109"/>
              <a:gd name="connsiteY12-2762" fmla="*/ 569620 h 2341644"/>
              <a:gd name="connsiteX13-2763" fmla="*/ 729319 w 1421109"/>
              <a:gd name="connsiteY13-2764" fmla="*/ 957827 h 2341644"/>
              <a:gd name="connsiteX14-2765" fmla="*/ 543268 w 1421109"/>
              <a:gd name="connsiteY14-2766" fmla="*/ 8 h 2341644"/>
              <a:gd name="connsiteX15-2767" fmla="*/ 473286 w 1421109"/>
              <a:gd name="connsiteY15-2768" fmla="*/ 1312127 h 2341644"/>
              <a:gd name="connsiteX16-2769" fmla="*/ 338442 w 1421109"/>
              <a:gd name="connsiteY16-2770" fmla="*/ 1258222 h 2341644"/>
              <a:gd name="connsiteX17-2771" fmla="*/ 719 w 1421109"/>
              <a:gd name="connsiteY17-2772" fmla="*/ 957545 h 2341644"/>
              <a:gd name="connsiteX0-2773" fmla="*/ 719 w 1421109"/>
              <a:gd name="connsiteY0-2774" fmla="*/ 957545 h 2310754"/>
              <a:gd name="connsiteX1-2775" fmla="*/ 140932 w 1421109"/>
              <a:gd name="connsiteY1-2776" fmla="*/ 1353319 h 2310754"/>
              <a:gd name="connsiteX2-2777" fmla="*/ 309182 w 1421109"/>
              <a:gd name="connsiteY2-2778" fmla="*/ 1711764 h 2310754"/>
              <a:gd name="connsiteX3-2779" fmla="*/ 548773 w 1421109"/>
              <a:gd name="connsiteY3-2780" fmla="*/ 1936338 h 2310754"/>
              <a:gd name="connsiteX4-2781" fmla="*/ 601148 w 1421109"/>
              <a:gd name="connsiteY4-2782" fmla="*/ 2297232 h 2310754"/>
              <a:gd name="connsiteX5-2783" fmla="*/ 1253027 w 1421109"/>
              <a:gd name="connsiteY5-2784" fmla="*/ 2310347 h 2310754"/>
              <a:gd name="connsiteX6-2785" fmla="*/ 1262460 w 1421109"/>
              <a:gd name="connsiteY6-2786" fmla="*/ 1987074 h 2310754"/>
              <a:gd name="connsiteX7-2787" fmla="*/ 1421092 w 1421109"/>
              <a:gd name="connsiteY7-2788" fmla="*/ 1126548 h 2310754"/>
              <a:gd name="connsiteX8-2789" fmla="*/ 1152597 w 1421109"/>
              <a:gd name="connsiteY8-2790" fmla="*/ 669082 h 2310754"/>
              <a:gd name="connsiteX9-2791" fmla="*/ 1168953 w 1421109"/>
              <a:gd name="connsiteY9-2792" fmla="*/ 968062 h 2310754"/>
              <a:gd name="connsiteX10-2793" fmla="*/ 927050 w 1421109"/>
              <a:gd name="connsiteY10-2794" fmla="*/ 614956 h 2310754"/>
              <a:gd name="connsiteX11-2795" fmla="*/ 957315 w 1421109"/>
              <a:gd name="connsiteY11-2796" fmla="*/ 944170 h 2310754"/>
              <a:gd name="connsiteX12-2797" fmla="*/ 711016 w 1421109"/>
              <a:gd name="connsiteY12-2798" fmla="*/ 569620 h 2310754"/>
              <a:gd name="connsiteX13-2799" fmla="*/ 729319 w 1421109"/>
              <a:gd name="connsiteY13-2800" fmla="*/ 957827 h 2310754"/>
              <a:gd name="connsiteX14-2801" fmla="*/ 543268 w 1421109"/>
              <a:gd name="connsiteY14-2802" fmla="*/ 8 h 2310754"/>
              <a:gd name="connsiteX15-2803" fmla="*/ 473286 w 1421109"/>
              <a:gd name="connsiteY15-2804" fmla="*/ 1312127 h 2310754"/>
              <a:gd name="connsiteX16-2805" fmla="*/ 338442 w 1421109"/>
              <a:gd name="connsiteY16-2806" fmla="*/ 1258222 h 2310754"/>
              <a:gd name="connsiteX17-2807" fmla="*/ 719 w 1421109"/>
              <a:gd name="connsiteY17-2808" fmla="*/ 957545 h 2310754"/>
              <a:gd name="connsiteX0-2809" fmla="*/ 719 w 1421109"/>
              <a:gd name="connsiteY0-2810" fmla="*/ 957545 h 2310755"/>
              <a:gd name="connsiteX1-2811" fmla="*/ 140932 w 1421109"/>
              <a:gd name="connsiteY1-2812" fmla="*/ 1353319 h 2310755"/>
              <a:gd name="connsiteX2-2813" fmla="*/ 309182 w 1421109"/>
              <a:gd name="connsiteY2-2814" fmla="*/ 1711764 h 2310755"/>
              <a:gd name="connsiteX3-2815" fmla="*/ 548773 w 1421109"/>
              <a:gd name="connsiteY3-2816" fmla="*/ 1936338 h 2310755"/>
              <a:gd name="connsiteX4-2817" fmla="*/ 601148 w 1421109"/>
              <a:gd name="connsiteY4-2818" fmla="*/ 2297232 h 2310755"/>
              <a:gd name="connsiteX5-2819" fmla="*/ 1253027 w 1421109"/>
              <a:gd name="connsiteY5-2820" fmla="*/ 2310347 h 2310755"/>
              <a:gd name="connsiteX6-2821" fmla="*/ 1262460 w 1421109"/>
              <a:gd name="connsiteY6-2822" fmla="*/ 1987074 h 2310755"/>
              <a:gd name="connsiteX7-2823" fmla="*/ 1421092 w 1421109"/>
              <a:gd name="connsiteY7-2824" fmla="*/ 1126548 h 2310755"/>
              <a:gd name="connsiteX8-2825" fmla="*/ 1152597 w 1421109"/>
              <a:gd name="connsiteY8-2826" fmla="*/ 669082 h 2310755"/>
              <a:gd name="connsiteX9-2827" fmla="*/ 1168953 w 1421109"/>
              <a:gd name="connsiteY9-2828" fmla="*/ 968062 h 2310755"/>
              <a:gd name="connsiteX10-2829" fmla="*/ 927050 w 1421109"/>
              <a:gd name="connsiteY10-2830" fmla="*/ 614956 h 2310755"/>
              <a:gd name="connsiteX11-2831" fmla="*/ 957315 w 1421109"/>
              <a:gd name="connsiteY11-2832" fmla="*/ 944170 h 2310755"/>
              <a:gd name="connsiteX12-2833" fmla="*/ 711016 w 1421109"/>
              <a:gd name="connsiteY12-2834" fmla="*/ 569620 h 2310755"/>
              <a:gd name="connsiteX13-2835" fmla="*/ 729319 w 1421109"/>
              <a:gd name="connsiteY13-2836" fmla="*/ 957827 h 2310755"/>
              <a:gd name="connsiteX14-2837" fmla="*/ 543268 w 1421109"/>
              <a:gd name="connsiteY14-2838" fmla="*/ 8 h 2310755"/>
              <a:gd name="connsiteX15-2839" fmla="*/ 473286 w 1421109"/>
              <a:gd name="connsiteY15-2840" fmla="*/ 1312127 h 2310755"/>
              <a:gd name="connsiteX16-2841" fmla="*/ 338442 w 1421109"/>
              <a:gd name="connsiteY16-2842" fmla="*/ 1258222 h 2310755"/>
              <a:gd name="connsiteX17-2843" fmla="*/ 719 w 1421109"/>
              <a:gd name="connsiteY17-2844" fmla="*/ 957545 h 2310755"/>
              <a:gd name="connsiteX0-2845" fmla="*/ 719 w 1421109"/>
              <a:gd name="connsiteY0-2846" fmla="*/ 957545 h 2310755"/>
              <a:gd name="connsiteX1-2847" fmla="*/ 140932 w 1421109"/>
              <a:gd name="connsiteY1-2848" fmla="*/ 1353319 h 2310755"/>
              <a:gd name="connsiteX2-2849" fmla="*/ 309182 w 1421109"/>
              <a:gd name="connsiteY2-2850" fmla="*/ 1711764 h 2310755"/>
              <a:gd name="connsiteX3-2851" fmla="*/ 548773 w 1421109"/>
              <a:gd name="connsiteY3-2852" fmla="*/ 1936338 h 2310755"/>
              <a:gd name="connsiteX4-2853" fmla="*/ 582370 w 1421109"/>
              <a:gd name="connsiteY4-2854" fmla="*/ 2297232 h 2310755"/>
              <a:gd name="connsiteX5-2855" fmla="*/ 1253027 w 1421109"/>
              <a:gd name="connsiteY5-2856" fmla="*/ 2310347 h 2310755"/>
              <a:gd name="connsiteX6-2857" fmla="*/ 1262460 w 1421109"/>
              <a:gd name="connsiteY6-2858" fmla="*/ 1987074 h 2310755"/>
              <a:gd name="connsiteX7-2859" fmla="*/ 1421092 w 1421109"/>
              <a:gd name="connsiteY7-2860" fmla="*/ 1126548 h 2310755"/>
              <a:gd name="connsiteX8-2861" fmla="*/ 1152597 w 1421109"/>
              <a:gd name="connsiteY8-2862" fmla="*/ 669082 h 2310755"/>
              <a:gd name="connsiteX9-2863" fmla="*/ 1168953 w 1421109"/>
              <a:gd name="connsiteY9-2864" fmla="*/ 968062 h 2310755"/>
              <a:gd name="connsiteX10-2865" fmla="*/ 927050 w 1421109"/>
              <a:gd name="connsiteY10-2866" fmla="*/ 614956 h 2310755"/>
              <a:gd name="connsiteX11-2867" fmla="*/ 957315 w 1421109"/>
              <a:gd name="connsiteY11-2868" fmla="*/ 944170 h 2310755"/>
              <a:gd name="connsiteX12-2869" fmla="*/ 711016 w 1421109"/>
              <a:gd name="connsiteY12-2870" fmla="*/ 569620 h 2310755"/>
              <a:gd name="connsiteX13-2871" fmla="*/ 729319 w 1421109"/>
              <a:gd name="connsiteY13-2872" fmla="*/ 957827 h 2310755"/>
              <a:gd name="connsiteX14-2873" fmla="*/ 543268 w 1421109"/>
              <a:gd name="connsiteY14-2874" fmla="*/ 8 h 2310755"/>
              <a:gd name="connsiteX15-2875" fmla="*/ 473286 w 1421109"/>
              <a:gd name="connsiteY15-2876" fmla="*/ 1312127 h 2310755"/>
              <a:gd name="connsiteX16-2877" fmla="*/ 338442 w 1421109"/>
              <a:gd name="connsiteY16-2878" fmla="*/ 1258222 h 2310755"/>
              <a:gd name="connsiteX17-2879" fmla="*/ 719 w 1421109"/>
              <a:gd name="connsiteY17-2880" fmla="*/ 957545 h 2310755"/>
              <a:gd name="connsiteX0-2881" fmla="*/ 719 w 1421109"/>
              <a:gd name="connsiteY0-2882" fmla="*/ 957545 h 2310755"/>
              <a:gd name="connsiteX1-2883" fmla="*/ 140932 w 1421109"/>
              <a:gd name="connsiteY1-2884" fmla="*/ 1353319 h 2310755"/>
              <a:gd name="connsiteX2-2885" fmla="*/ 309182 w 1421109"/>
              <a:gd name="connsiteY2-2886" fmla="*/ 1711764 h 2310755"/>
              <a:gd name="connsiteX3-2887" fmla="*/ 548773 w 1421109"/>
              <a:gd name="connsiteY3-2888" fmla="*/ 1936338 h 2310755"/>
              <a:gd name="connsiteX4-2889" fmla="*/ 582370 w 1421109"/>
              <a:gd name="connsiteY4-2890" fmla="*/ 2297232 h 2310755"/>
              <a:gd name="connsiteX5-2891" fmla="*/ 1253027 w 1421109"/>
              <a:gd name="connsiteY5-2892" fmla="*/ 2310347 h 2310755"/>
              <a:gd name="connsiteX6-2893" fmla="*/ 1262460 w 1421109"/>
              <a:gd name="connsiteY6-2894" fmla="*/ 1987074 h 2310755"/>
              <a:gd name="connsiteX7-2895" fmla="*/ 1421092 w 1421109"/>
              <a:gd name="connsiteY7-2896" fmla="*/ 1126548 h 2310755"/>
              <a:gd name="connsiteX8-2897" fmla="*/ 1152597 w 1421109"/>
              <a:gd name="connsiteY8-2898" fmla="*/ 669082 h 2310755"/>
              <a:gd name="connsiteX9-2899" fmla="*/ 1168953 w 1421109"/>
              <a:gd name="connsiteY9-2900" fmla="*/ 968062 h 2310755"/>
              <a:gd name="connsiteX10-2901" fmla="*/ 927050 w 1421109"/>
              <a:gd name="connsiteY10-2902" fmla="*/ 614956 h 2310755"/>
              <a:gd name="connsiteX11-2903" fmla="*/ 957315 w 1421109"/>
              <a:gd name="connsiteY11-2904" fmla="*/ 944170 h 2310755"/>
              <a:gd name="connsiteX12-2905" fmla="*/ 711016 w 1421109"/>
              <a:gd name="connsiteY12-2906" fmla="*/ 569620 h 2310755"/>
              <a:gd name="connsiteX13-2907" fmla="*/ 729319 w 1421109"/>
              <a:gd name="connsiteY13-2908" fmla="*/ 957827 h 2310755"/>
              <a:gd name="connsiteX14-2909" fmla="*/ 543268 w 1421109"/>
              <a:gd name="connsiteY14-2910" fmla="*/ 8 h 2310755"/>
              <a:gd name="connsiteX15-2911" fmla="*/ 473286 w 1421109"/>
              <a:gd name="connsiteY15-2912" fmla="*/ 1312127 h 2310755"/>
              <a:gd name="connsiteX16-2913" fmla="*/ 338442 w 1421109"/>
              <a:gd name="connsiteY16-2914" fmla="*/ 1258222 h 2310755"/>
              <a:gd name="connsiteX17-2915" fmla="*/ 719 w 1421109"/>
              <a:gd name="connsiteY17-2916" fmla="*/ 957545 h 2310755"/>
              <a:gd name="connsiteX0-2917" fmla="*/ 719 w 1421109"/>
              <a:gd name="connsiteY0-2918" fmla="*/ 957545 h 2310347"/>
              <a:gd name="connsiteX1-2919" fmla="*/ 140932 w 1421109"/>
              <a:gd name="connsiteY1-2920" fmla="*/ 1353319 h 2310347"/>
              <a:gd name="connsiteX2-2921" fmla="*/ 309182 w 1421109"/>
              <a:gd name="connsiteY2-2922" fmla="*/ 1711764 h 2310347"/>
              <a:gd name="connsiteX3-2923" fmla="*/ 548773 w 1421109"/>
              <a:gd name="connsiteY3-2924" fmla="*/ 1936338 h 2310347"/>
              <a:gd name="connsiteX4-2925" fmla="*/ 582370 w 1421109"/>
              <a:gd name="connsiteY4-2926" fmla="*/ 2297232 h 2310347"/>
              <a:gd name="connsiteX5-2927" fmla="*/ 1253027 w 1421109"/>
              <a:gd name="connsiteY5-2928" fmla="*/ 2310347 h 2310347"/>
              <a:gd name="connsiteX6-2929" fmla="*/ 1262460 w 1421109"/>
              <a:gd name="connsiteY6-2930" fmla="*/ 1987074 h 2310347"/>
              <a:gd name="connsiteX7-2931" fmla="*/ 1421092 w 1421109"/>
              <a:gd name="connsiteY7-2932" fmla="*/ 1126548 h 2310347"/>
              <a:gd name="connsiteX8-2933" fmla="*/ 1152597 w 1421109"/>
              <a:gd name="connsiteY8-2934" fmla="*/ 669082 h 2310347"/>
              <a:gd name="connsiteX9-2935" fmla="*/ 1168953 w 1421109"/>
              <a:gd name="connsiteY9-2936" fmla="*/ 968062 h 2310347"/>
              <a:gd name="connsiteX10-2937" fmla="*/ 927050 w 1421109"/>
              <a:gd name="connsiteY10-2938" fmla="*/ 614956 h 2310347"/>
              <a:gd name="connsiteX11-2939" fmla="*/ 957315 w 1421109"/>
              <a:gd name="connsiteY11-2940" fmla="*/ 944170 h 2310347"/>
              <a:gd name="connsiteX12-2941" fmla="*/ 711016 w 1421109"/>
              <a:gd name="connsiteY12-2942" fmla="*/ 569620 h 2310347"/>
              <a:gd name="connsiteX13-2943" fmla="*/ 729319 w 1421109"/>
              <a:gd name="connsiteY13-2944" fmla="*/ 957827 h 2310347"/>
              <a:gd name="connsiteX14-2945" fmla="*/ 543268 w 1421109"/>
              <a:gd name="connsiteY14-2946" fmla="*/ 8 h 2310347"/>
              <a:gd name="connsiteX15-2947" fmla="*/ 473286 w 1421109"/>
              <a:gd name="connsiteY15-2948" fmla="*/ 1312127 h 2310347"/>
              <a:gd name="connsiteX16-2949" fmla="*/ 338442 w 1421109"/>
              <a:gd name="connsiteY16-2950" fmla="*/ 1258222 h 2310347"/>
              <a:gd name="connsiteX17-2951" fmla="*/ 719 w 1421109"/>
              <a:gd name="connsiteY17-2952" fmla="*/ 957545 h 2310347"/>
              <a:gd name="connsiteX0-2953" fmla="*/ 719 w 1423213"/>
              <a:gd name="connsiteY0-2954" fmla="*/ 957545 h 2310347"/>
              <a:gd name="connsiteX1-2955" fmla="*/ 140932 w 1423213"/>
              <a:gd name="connsiteY1-2956" fmla="*/ 1353319 h 2310347"/>
              <a:gd name="connsiteX2-2957" fmla="*/ 309182 w 1423213"/>
              <a:gd name="connsiteY2-2958" fmla="*/ 1711764 h 2310347"/>
              <a:gd name="connsiteX3-2959" fmla="*/ 548773 w 1423213"/>
              <a:gd name="connsiteY3-2960" fmla="*/ 1936338 h 2310347"/>
              <a:gd name="connsiteX4-2961" fmla="*/ 582370 w 1423213"/>
              <a:gd name="connsiteY4-2962" fmla="*/ 2297232 h 2310347"/>
              <a:gd name="connsiteX5-2963" fmla="*/ 1253027 w 1423213"/>
              <a:gd name="connsiteY5-2964" fmla="*/ 2310347 h 2310347"/>
              <a:gd name="connsiteX6-2965" fmla="*/ 1262460 w 1423213"/>
              <a:gd name="connsiteY6-2966" fmla="*/ 1987074 h 2310347"/>
              <a:gd name="connsiteX7-2967" fmla="*/ 1421092 w 1423213"/>
              <a:gd name="connsiteY7-2968" fmla="*/ 1126548 h 2310347"/>
              <a:gd name="connsiteX8-2969" fmla="*/ 1378773 w 1423213"/>
              <a:gd name="connsiteY8-2970" fmla="*/ 734522 h 2310347"/>
              <a:gd name="connsiteX9-2971" fmla="*/ 1152597 w 1423213"/>
              <a:gd name="connsiteY9-2972" fmla="*/ 669082 h 2310347"/>
              <a:gd name="connsiteX10-2973" fmla="*/ 1168953 w 1423213"/>
              <a:gd name="connsiteY10-2974" fmla="*/ 968062 h 2310347"/>
              <a:gd name="connsiteX11-2975" fmla="*/ 927050 w 1423213"/>
              <a:gd name="connsiteY11-2976" fmla="*/ 614956 h 2310347"/>
              <a:gd name="connsiteX12-2977" fmla="*/ 957315 w 1423213"/>
              <a:gd name="connsiteY12-2978" fmla="*/ 944170 h 2310347"/>
              <a:gd name="connsiteX13-2979" fmla="*/ 711016 w 1423213"/>
              <a:gd name="connsiteY13-2980" fmla="*/ 569620 h 2310347"/>
              <a:gd name="connsiteX14-2981" fmla="*/ 729319 w 1423213"/>
              <a:gd name="connsiteY14-2982" fmla="*/ 957827 h 2310347"/>
              <a:gd name="connsiteX15-2983" fmla="*/ 543268 w 1423213"/>
              <a:gd name="connsiteY15-2984" fmla="*/ 8 h 2310347"/>
              <a:gd name="connsiteX16-2985" fmla="*/ 473286 w 1423213"/>
              <a:gd name="connsiteY16-2986" fmla="*/ 1312127 h 2310347"/>
              <a:gd name="connsiteX17-2987" fmla="*/ 338442 w 1423213"/>
              <a:gd name="connsiteY17-2988" fmla="*/ 1258222 h 2310347"/>
              <a:gd name="connsiteX18" fmla="*/ 719 w 1423213"/>
              <a:gd name="connsiteY18" fmla="*/ 957545 h 2310347"/>
              <a:gd name="connsiteX0-2989" fmla="*/ 719 w 1423213"/>
              <a:gd name="connsiteY0-2990" fmla="*/ 957545 h 2310347"/>
              <a:gd name="connsiteX1-2991" fmla="*/ 140932 w 1423213"/>
              <a:gd name="connsiteY1-2992" fmla="*/ 1353319 h 2310347"/>
              <a:gd name="connsiteX2-2993" fmla="*/ 309182 w 1423213"/>
              <a:gd name="connsiteY2-2994" fmla="*/ 1711764 h 2310347"/>
              <a:gd name="connsiteX3-2995" fmla="*/ 548773 w 1423213"/>
              <a:gd name="connsiteY3-2996" fmla="*/ 1936338 h 2310347"/>
              <a:gd name="connsiteX4-2997" fmla="*/ 582370 w 1423213"/>
              <a:gd name="connsiteY4-2998" fmla="*/ 2297232 h 2310347"/>
              <a:gd name="connsiteX5-2999" fmla="*/ 1253027 w 1423213"/>
              <a:gd name="connsiteY5-3000" fmla="*/ 2310347 h 2310347"/>
              <a:gd name="connsiteX6-3001" fmla="*/ 1262460 w 1423213"/>
              <a:gd name="connsiteY6-3002" fmla="*/ 1987074 h 2310347"/>
              <a:gd name="connsiteX7-3003" fmla="*/ 1421092 w 1423213"/>
              <a:gd name="connsiteY7-3004" fmla="*/ 1126548 h 2310347"/>
              <a:gd name="connsiteX8-3005" fmla="*/ 1378773 w 1423213"/>
              <a:gd name="connsiteY8-3006" fmla="*/ 734522 h 2310347"/>
              <a:gd name="connsiteX9-3007" fmla="*/ 1152597 w 1423213"/>
              <a:gd name="connsiteY9-3008" fmla="*/ 669082 h 2310347"/>
              <a:gd name="connsiteX10-3009" fmla="*/ 1168953 w 1423213"/>
              <a:gd name="connsiteY10-3010" fmla="*/ 968062 h 2310347"/>
              <a:gd name="connsiteX11-3011" fmla="*/ 927050 w 1423213"/>
              <a:gd name="connsiteY11-3012" fmla="*/ 614956 h 2310347"/>
              <a:gd name="connsiteX12-3013" fmla="*/ 957315 w 1423213"/>
              <a:gd name="connsiteY12-3014" fmla="*/ 944170 h 2310347"/>
              <a:gd name="connsiteX13-3015" fmla="*/ 711016 w 1423213"/>
              <a:gd name="connsiteY13-3016" fmla="*/ 569620 h 2310347"/>
              <a:gd name="connsiteX14-3017" fmla="*/ 729319 w 1423213"/>
              <a:gd name="connsiteY14-3018" fmla="*/ 957827 h 2310347"/>
              <a:gd name="connsiteX15-3019" fmla="*/ 543268 w 1423213"/>
              <a:gd name="connsiteY15-3020" fmla="*/ 8 h 2310347"/>
              <a:gd name="connsiteX16-3021" fmla="*/ 473286 w 1423213"/>
              <a:gd name="connsiteY16-3022" fmla="*/ 1312127 h 2310347"/>
              <a:gd name="connsiteX17-3023" fmla="*/ 338442 w 1423213"/>
              <a:gd name="connsiteY17-3024" fmla="*/ 1258222 h 2310347"/>
              <a:gd name="connsiteX18-3025" fmla="*/ 719 w 1423213"/>
              <a:gd name="connsiteY18-3026" fmla="*/ 957545 h 2310347"/>
              <a:gd name="connsiteX0-3027" fmla="*/ 719 w 1423213"/>
              <a:gd name="connsiteY0-3028" fmla="*/ 957545 h 2310347"/>
              <a:gd name="connsiteX1-3029" fmla="*/ 140932 w 1423213"/>
              <a:gd name="connsiteY1-3030" fmla="*/ 1353319 h 2310347"/>
              <a:gd name="connsiteX2-3031" fmla="*/ 309182 w 1423213"/>
              <a:gd name="connsiteY2-3032" fmla="*/ 1711764 h 2310347"/>
              <a:gd name="connsiteX3-3033" fmla="*/ 548773 w 1423213"/>
              <a:gd name="connsiteY3-3034" fmla="*/ 1936338 h 2310347"/>
              <a:gd name="connsiteX4-3035" fmla="*/ 582370 w 1423213"/>
              <a:gd name="connsiteY4-3036" fmla="*/ 2297232 h 2310347"/>
              <a:gd name="connsiteX5-3037" fmla="*/ 1253027 w 1423213"/>
              <a:gd name="connsiteY5-3038" fmla="*/ 2310347 h 2310347"/>
              <a:gd name="connsiteX6-3039" fmla="*/ 1262460 w 1423213"/>
              <a:gd name="connsiteY6-3040" fmla="*/ 1987074 h 2310347"/>
              <a:gd name="connsiteX7-3041" fmla="*/ 1421092 w 1423213"/>
              <a:gd name="connsiteY7-3042" fmla="*/ 1126548 h 2310347"/>
              <a:gd name="connsiteX8-3043" fmla="*/ 1378773 w 1423213"/>
              <a:gd name="connsiteY8-3044" fmla="*/ 734522 h 2310347"/>
              <a:gd name="connsiteX9-3045" fmla="*/ 1176719 w 1423213"/>
              <a:gd name="connsiteY9-3046" fmla="*/ 664258 h 2310347"/>
              <a:gd name="connsiteX10-3047" fmla="*/ 1168953 w 1423213"/>
              <a:gd name="connsiteY10-3048" fmla="*/ 968062 h 2310347"/>
              <a:gd name="connsiteX11-3049" fmla="*/ 927050 w 1423213"/>
              <a:gd name="connsiteY11-3050" fmla="*/ 614956 h 2310347"/>
              <a:gd name="connsiteX12-3051" fmla="*/ 957315 w 1423213"/>
              <a:gd name="connsiteY12-3052" fmla="*/ 944170 h 2310347"/>
              <a:gd name="connsiteX13-3053" fmla="*/ 711016 w 1423213"/>
              <a:gd name="connsiteY13-3054" fmla="*/ 569620 h 2310347"/>
              <a:gd name="connsiteX14-3055" fmla="*/ 729319 w 1423213"/>
              <a:gd name="connsiteY14-3056" fmla="*/ 957827 h 2310347"/>
              <a:gd name="connsiteX15-3057" fmla="*/ 543268 w 1423213"/>
              <a:gd name="connsiteY15-3058" fmla="*/ 8 h 2310347"/>
              <a:gd name="connsiteX16-3059" fmla="*/ 473286 w 1423213"/>
              <a:gd name="connsiteY16-3060" fmla="*/ 1312127 h 2310347"/>
              <a:gd name="connsiteX17-3061" fmla="*/ 338442 w 1423213"/>
              <a:gd name="connsiteY17-3062" fmla="*/ 1258222 h 2310347"/>
              <a:gd name="connsiteX18-3063" fmla="*/ 719 w 1423213"/>
              <a:gd name="connsiteY18-3064" fmla="*/ 957545 h 2310347"/>
              <a:gd name="connsiteX0-3065" fmla="*/ 719 w 1423213"/>
              <a:gd name="connsiteY0-3066" fmla="*/ 957545 h 2310347"/>
              <a:gd name="connsiteX1-3067" fmla="*/ 140932 w 1423213"/>
              <a:gd name="connsiteY1-3068" fmla="*/ 1353319 h 2310347"/>
              <a:gd name="connsiteX2-3069" fmla="*/ 309182 w 1423213"/>
              <a:gd name="connsiteY2-3070" fmla="*/ 1711764 h 2310347"/>
              <a:gd name="connsiteX3-3071" fmla="*/ 548773 w 1423213"/>
              <a:gd name="connsiteY3-3072" fmla="*/ 1936338 h 2310347"/>
              <a:gd name="connsiteX4-3073" fmla="*/ 582370 w 1423213"/>
              <a:gd name="connsiteY4-3074" fmla="*/ 2297232 h 2310347"/>
              <a:gd name="connsiteX5-3075" fmla="*/ 1253027 w 1423213"/>
              <a:gd name="connsiteY5-3076" fmla="*/ 2310347 h 2310347"/>
              <a:gd name="connsiteX6-3077" fmla="*/ 1262460 w 1423213"/>
              <a:gd name="connsiteY6-3078" fmla="*/ 1987074 h 2310347"/>
              <a:gd name="connsiteX7-3079" fmla="*/ 1421092 w 1423213"/>
              <a:gd name="connsiteY7-3080" fmla="*/ 1126548 h 2310347"/>
              <a:gd name="connsiteX8-3081" fmla="*/ 1378773 w 1423213"/>
              <a:gd name="connsiteY8-3082" fmla="*/ 734522 h 2310347"/>
              <a:gd name="connsiteX9-3083" fmla="*/ 1176719 w 1423213"/>
              <a:gd name="connsiteY9-3084" fmla="*/ 664258 h 2310347"/>
              <a:gd name="connsiteX10-3085" fmla="*/ 1168953 w 1423213"/>
              <a:gd name="connsiteY10-3086" fmla="*/ 968062 h 2310347"/>
              <a:gd name="connsiteX11-3087" fmla="*/ 1156855 w 1423213"/>
              <a:gd name="connsiteY11-3088" fmla="*/ 657333 h 2310347"/>
              <a:gd name="connsiteX12-3089" fmla="*/ 927050 w 1423213"/>
              <a:gd name="connsiteY12-3090" fmla="*/ 614956 h 2310347"/>
              <a:gd name="connsiteX13-3091" fmla="*/ 957315 w 1423213"/>
              <a:gd name="connsiteY13-3092" fmla="*/ 944170 h 2310347"/>
              <a:gd name="connsiteX14-3093" fmla="*/ 711016 w 1423213"/>
              <a:gd name="connsiteY14-3094" fmla="*/ 569620 h 2310347"/>
              <a:gd name="connsiteX15-3095" fmla="*/ 729319 w 1423213"/>
              <a:gd name="connsiteY15-3096" fmla="*/ 957827 h 2310347"/>
              <a:gd name="connsiteX16-3097" fmla="*/ 543268 w 1423213"/>
              <a:gd name="connsiteY16-3098" fmla="*/ 8 h 2310347"/>
              <a:gd name="connsiteX17-3099" fmla="*/ 473286 w 1423213"/>
              <a:gd name="connsiteY17-3100" fmla="*/ 1312127 h 2310347"/>
              <a:gd name="connsiteX18-3101" fmla="*/ 338442 w 1423213"/>
              <a:gd name="connsiteY18-3102" fmla="*/ 1258222 h 2310347"/>
              <a:gd name="connsiteX19" fmla="*/ 719 w 1423213"/>
              <a:gd name="connsiteY19" fmla="*/ 957545 h 2310347"/>
              <a:gd name="connsiteX0-3103" fmla="*/ 719 w 1423213"/>
              <a:gd name="connsiteY0-3104" fmla="*/ 957545 h 2310347"/>
              <a:gd name="connsiteX1-3105" fmla="*/ 140932 w 1423213"/>
              <a:gd name="connsiteY1-3106" fmla="*/ 1353319 h 2310347"/>
              <a:gd name="connsiteX2-3107" fmla="*/ 309182 w 1423213"/>
              <a:gd name="connsiteY2-3108" fmla="*/ 1711764 h 2310347"/>
              <a:gd name="connsiteX3-3109" fmla="*/ 548773 w 1423213"/>
              <a:gd name="connsiteY3-3110" fmla="*/ 1936338 h 2310347"/>
              <a:gd name="connsiteX4-3111" fmla="*/ 582370 w 1423213"/>
              <a:gd name="connsiteY4-3112" fmla="*/ 2297232 h 2310347"/>
              <a:gd name="connsiteX5-3113" fmla="*/ 1253027 w 1423213"/>
              <a:gd name="connsiteY5-3114" fmla="*/ 2310347 h 2310347"/>
              <a:gd name="connsiteX6-3115" fmla="*/ 1262460 w 1423213"/>
              <a:gd name="connsiteY6-3116" fmla="*/ 1987074 h 2310347"/>
              <a:gd name="connsiteX7-3117" fmla="*/ 1421092 w 1423213"/>
              <a:gd name="connsiteY7-3118" fmla="*/ 1126548 h 2310347"/>
              <a:gd name="connsiteX8-3119" fmla="*/ 1378773 w 1423213"/>
              <a:gd name="connsiteY8-3120" fmla="*/ 734522 h 2310347"/>
              <a:gd name="connsiteX9-3121" fmla="*/ 1176719 w 1423213"/>
              <a:gd name="connsiteY9-3122" fmla="*/ 664258 h 2310347"/>
              <a:gd name="connsiteX10-3123" fmla="*/ 1168953 w 1423213"/>
              <a:gd name="connsiteY10-3124" fmla="*/ 968062 h 2310347"/>
              <a:gd name="connsiteX11-3125" fmla="*/ 1156855 w 1423213"/>
              <a:gd name="connsiteY11-3126" fmla="*/ 657333 h 2310347"/>
              <a:gd name="connsiteX12-3127" fmla="*/ 927050 w 1423213"/>
              <a:gd name="connsiteY12-3128" fmla="*/ 614956 h 2310347"/>
              <a:gd name="connsiteX13-3129" fmla="*/ 957315 w 1423213"/>
              <a:gd name="connsiteY13-3130" fmla="*/ 944170 h 2310347"/>
              <a:gd name="connsiteX14-3131" fmla="*/ 711016 w 1423213"/>
              <a:gd name="connsiteY14-3132" fmla="*/ 569620 h 2310347"/>
              <a:gd name="connsiteX15-3133" fmla="*/ 729319 w 1423213"/>
              <a:gd name="connsiteY15-3134" fmla="*/ 957827 h 2310347"/>
              <a:gd name="connsiteX16-3135" fmla="*/ 543268 w 1423213"/>
              <a:gd name="connsiteY16-3136" fmla="*/ 8 h 2310347"/>
              <a:gd name="connsiteX17-3137" fmla="*/ 473286 w 1423213"/>
              <a:gd name="connsiteY17-3138" fmla="*/ 1312127 h 2310347"/>
              <a:gd name="connsiteX18-3139" fmla="*/ 338442 w 1423213"/>
              <a:gd name="connsiteY18-3140" fmla="*/ 1258222 h 2310347"/>
              <a:gd name="connsiteX19-3141" fmla="*/ 719 w 1423213"/>
              <a:gd name="connsiteY19-3142" fmla="*/ 957545 h 2310347"/>
              <a:gd name="connsiteX0-3143" fmla="*/ 719 w 1423213"/>
              <a:gd name="connsiteY0-3144" fmla="*/ 957545 h 2310347"/>
              <a:gd name="connsiteX1-3145" fmla="*/ 140932 w 1423213"/>
              <a:gd name="connsiteY1-3146" fmla="*/ 1353319 h 2310347"/>
              <a:gd name="connsiteX2-3147" fmla="*/ 309182 w 1423213"/>
              <a:gd name="connsiteY2-3148" fmla="*/ 1711764 h 2310347"/>
              <a:gd name="connsiteX3-3149" fmla="*/ 548773 w 1423213"/>
              <a:gd name="connsiteY3-3150" fmla="*/ 1936338 h 2310347"/>
              <a:gd name="connsiteX4-3151" fmla="*/ 582370 w 1423213"/>
              <a:gd name="connsiteY4-3152" fmla="*/ 2297232 h 2310347"/>
              <a:gd name="connsiteX5-3153" fmla="*/ 1253027 w 1423213"/>
              <a:gd name="connsiteY5-3154" fmla="*/ 2310347 h 2310347"/>
              <a:gd name="connsiteX6-3155" fmla="*/ 1262460 w 1423213"/>
              <a:gd name="connsiteY6-3156" fmla="*/ 1987074 h 2310347"/>
              <a:gd name="connsiteX7-3157" fmla="*/ 1421092 w 1423213"/>
              <a:gd name="connsiteY7-3158" fmla="*/ 1126548 h 2310347"/>
              <a:gd name="connsiteX8-3159" fmla="*/ 1378773 w 1423213"/>
              <a:gd name="connsiteY8-3160" fmla="*/ 734522 h 2310347"/>
              <a:gd name="connsiteX9-3161" fmla="*/ 1176719 w 1423213"/>
              <a:gd name="connsiteY9-3162" fmla="*/ 664258 h 2310347"/>
              <a:gd name="connsiteX10-3163" fmla="*/ 1168953 w 1423213"/>
              <a:gd name="connsiteY10-3164" fmla="*/ 968062 h 2310347"/>
              <a:gd name="connsiteX11-3165" fmla="*/ 1156855 w 1423213"/>
              <a:gd name="connsiteY11-3166" fmla="*/ 657333 h 2310347"/>
              <a:gd name="connsiteX12-3167" fmla="*/ 927050 w 1423213"/>
              <a:gd name="connsiteY12-3168" fmla="*/ 614956 h 2310347"/>
              <a:gd name="connsiteX13-3169" fmla="*/ 957315 w 1423213"/>
              <a:gd name="connsiteY13-3170" fmla="*/ 944170 h 2310347"/>
              <a:gd name="connsiteX14-3171" fmla="*/ 711016 w 1423213"/>
              <a:gd name="connsiteY14-3172" fmla="*/ 569620 h 2310347"/>
              <a:gd name="connsiteX15-3173" fmla="*/ 729319 w 1423213"/>
              <a:gd name="connsiteY15-3174" fmla="*/ 957827 h 2310347"/>
              <a:gd name="connsiteX16-3175" fmla="*/ 543268 w 1423213"/>
              <a:gd name="connsiteY16-3176" fmla="*/ 8 h 2310347"/>
              <a:gd name="connsiteX17-3177" fmla="*/ 473286 w 1423213"/>
              <a:gd name="connsiteY17-3178" fmla="*/ 1312127 h 2310347"/>
              <a:gd name="connsiteX18-3179" fmla="*/ 338442 w 1423213"/>
              <a:gd name="connsiteY18-3180" fmla="*/ 1258222 h 2310347"/>
              <a:gd name="connsiteX19-3181" fmla="*/ 719 w 1423213"/>
              <a:gd name="connsiteY19-3182" fmla="*/ 957545 h 2310347"/>
              <a:gd name="connsiteX0-3183" fmla="*/ 719 w 1423213"/>
              <a:gd name="connsiteY0-3184" fmla="*/ 957545 h 2310347"/>
              <a:gd name="connsiteX1-3185" fmla="*/ 140932 w 1423213"/>
              <a:gd name="connsiteY1-3186" fmla="*/ 1353319 h 2310347"/>
              <a:gd name="connsiteX2-3187" fmla="*/ 309182 w 1423213"/>
              <a:gd name="connsiteY2-3188" fmla="*/ 1711764 h 2310347"/>
              <a:gd name="connsiteX3-3189" fmla="*/ 548773 w 1423213"/>
              <a:gd name="connsiteY3-3190" fmla="*/ 1936338 h 2310347"/>
              <a:gd name="connsiteX4-3191" fmla="*/ 582370 w 1423213"/>
              <a:gd name="connsiteY4-3192" fmla="*/ 2297232 h 2310347"/>
              <a:gd name="connsiteX5-3193" fmla="*/ 1253027 w 1423213"/>
              <a:gd name="connsiteY5-3194" fmla="*/ 2310347 h 2310347"/>
              <a:gd name="connsiteX6-3195" fmla="*/ 1262460 w 1423213"/>
              <a:gd name="connsiteY6-3196" fmla="*/ 1987074 h 2310347"/>
              <a:gd name="connsiteX7-3197" fmla="*/ 1421092 w 1423213"/>
              <a:gd name="connsiteY7-3198" fmla="*/ 1126548 h 2310347"/>
              <a:gd name="connsiteX8-3199" fmla="*/ 1378773 w 1423213"/>
              <a:gd name="connsiteY8-3200" fmla="*/ 734522 h 2310347"/>
              <a:gd name="connsiteX9-3201" fmla="*/ 1176719 w 1423213"/>
              <a:gd name="connsiteY9-3202" fmla="*/ 664258 h 2310347"/>
              <a:gd name="connsiteX10-3203" fmla="*/ 1168953 w 1423213"/>
              <a:gd name="connsiteY10-3204" fmla="*/ 968062 h 2310347"/>
              <a:gd name="connsiteX11-3205" fmla="*/ 1156855 w 1423213"/>
              <a:gd name="connsiteY11-3206" fmla="*/ 657333 h 2310347"/>
              <a:gd name="connsiteX12-3207" fmla="*/ 927050 w 1423213"/>
              <a:gd name="connsiteY12-3208" fmla="*/ 614956 h 2310347"/>
              <a:gd name="connsiteX13-3209" fmla="*/ 957315 w 1423213"/>
              <a:gd name="connsiteY13-3210" fmla="*/ 944170 h 2310347"/>
              <a:gd name="connsiteX14-3211" fmla="*/ 711016 w 1423213"/>
              <a:gd name="connsiteY14-3212" fmla="*/ 569620 h 2310347"/>
              <a:gd name="connsiteX15-3213" fmla="*/ 729319 w 1423213"/>
              <a:gd name="connsiteY15-3214" fmla="*/ 957827 h 2310347"/>
              <a:gd name="connsiteX16-3215" fmla="*/ 543268 w 1423213"/>
              <a:gd name="connsiteY16-3216" fmla="*/ 8 h 2310347"/>
              <a:gd name="connsiteX17-3217" fmla="*/ 473286 w 1423213"/>
              <a:gd name="connsiteY17-3218" fmla="*/ 1312127 h 2310347"/>
              <a:gd name="connsiteX18-3219" fmla="*/ 338442 w 1423213"/>
              <a:gd name="connsiteY18-3220" fmla="*/ 1258222 h 2310347"/>
              <a:gd name="connsiteX19-3221" fmla="*/ 719 w 1423213"/>
              <a:gd name="connsiteY19-3222" fmla="*/ 957545 h 2310347"/>
              <a:gd name="connsiteX0-3223" fmla="*/ 719 w 1423213"/>
              <a:gd name="connsiteY0-3224" fmla="*/ 957545 h 2310347"/>
              <a:gd name="connsiteX1-3225" fmla="*/ 140932 w 1423213"/>
              <a:gd name="connsiteY1-3226" fmla="*/ 1353319 h 2310347"/>
              <a:gd name="connsiteX2-3227" fmla="*/ 309182 w 1423213"/>
              <a:gd name="connsiteY2-3228" fmla="*/ 1711764 h 2310347"/>
              <a:gd name="connsiteX3-3229" fmla="*/ 548773 w 1423213"/>
              <a:gd name="connsiteY3-3230" fmla="*/ 1936338 h 2310347"/>
              <a:gd name="connsiteX4-3231" fmla="*/ 582370 w 1423213"/>
              <a:gd name="connsiteY4-3232" fmla="*/ 2297232 h 2310347"/>
              <a:gd name="connsiteX5-3233" fmla="*/ 1253027 w 1423213"/>
              <a:gd name="connsiteY5-3234" fmla="*/ 2310347 h 2310347"/>
              <a:gd name="connsiteX6-3235" fmla="*/ 1262460 w 1423213"/>
              <a:gd name="connsiteY6-3236" fmla="*/ 1987074 h 2310347"/>
              <a:gd name="connsiteX7-3237" fmla="*/ 1421092 w 1423213"/>
              <a:gd name="connsiteY7-3238" fmla="*/ 1126548 h 2310347"/>
              <a:gd name="connsiteX8-3239" fmla="*/ 1378773 w 1423213"/>
              <a:gd name="connsiteY8-3240" fmla="*/ 734522 h 2310347"/>
              <a:gd name="connsiteX9-3241" fmla="*/ 1186368 w 1423213"/>
              <a:gd name="connsiteY9-3242" fmla="*/ 644961 h 2310347"/>
              <a:gd name="connsiteX10-3243" fmla="*/ 1168953 w 1423213"/>
              <a:gd name="connsiteY10-3244" fmla="*/ 968062 h 2310347"/>
              <a:gd name="connsiteX11-3245" fmla="*/ 1156855 w 1423213"/>
              <a:gd name="connsiteY11-3246" fmla="*/ 657333 h 2310347"/>
              <a:gd name="connsiteX12-3247" fmla="*/ 927050 w 1423213"/>
              <a:gd name="connsiteY12-3248" fmla="*/ 614956 h 2310347"/>
              <a:gd name="connsiteX13-3249" fmla="*/ 957315 w 1423213"/>
              <a:gd name="connsiteY13-3250" fmla="*/ 944170 h 2310347"/>
              <a:gd name="connsiteX14-3251" fmla="*/ 711016 w 1423213"/>
              <a:gd name="connsiteY14-3252" fmla="*/ 569620 h 2310347"/>
              <a:gd name="connsiteX15-3253" fmla="*/ 729319 w 1423213"/>
              <a:gd name="connsiteY15-3254" fmla="*/ 957827 h 2310347"/>
              <a:gd name="connsiteX16-3255" fmla="*/ 543268 w 1423213"/>
              <a:gd name="connsiteY16-3256" fmla="*/ 8 h 2310347"/>
              <a:gd name="connsiteX17-3257" fmla="*/ 473286 w 1423213"/>
              <a:gd name="connsiteY17-3258" fmla="*/ 1312127 h 2310347"/>
              <a:gd name="connsiteX18-3259" fmla="*/ 338442 w 1423213"/>
              <a:gd name="connsiteY18-3260" fmla="*/ 1258222 h 2310347"/>
              <a:gd name="connsiteX19-3261" fmla="*/ 719 w 1423213"/>
              <a:gd name="connsiteY19-3262" fmla="*/ 957545 h 2310347"/>
              <a:gd name="connsiteX0-3263" fmla="*/ 719 w 1423213"/>
              <a:gd name="connsiteY0-3264" fmla="*/ 957545 h 2310347"/>
              <a:gd name="connsiteX1-3265" fmla="*/ 140932 w 1423213"/>
              <a:gd name="connsiteY1-3266" fmla="*/ 1353319 h 2310347"/>
              <a:gd name="connsiteX2-3267" fmla="*/ 309182 w 1423213"/>
              <a:gd name="connsiteY2-3268" fmla="*/ 1711764 h 2310347"/>
              <a:gd name="connsiteX3-3269" fmla="*/ 548773 w 1423213"/>
              <a:gd name="connsiteY3-3270" fmla="*/ 1936338 h 2310347"/>
              <a:gd name="connsiteX4-3271" fmla="*/ 582370 w 1423213"/>
              <a:gd name="connsiteY4-3272" fmla="*/ 2297232 h 2310347"/>
              <a:gd name="connsiteX5-3273" fmla="*/ 1253027 w 1423213"/>
              <a:gd name="connsiteY5-3274" fmla="*/ 2310347 h 2310347"/>
              <a:gd name="connsiteX6-3275" fmla="*/ 1262460 w 1423213"/>
              <a:gd name="connsiteY6-3276" fmla="*/ 1987074 h 2310347"/>
              <a:gd name="connsiteX7-3277" fmla="*/ 1421092 w 1423213"/>
              <a:gd name="connsiteY7-3278" fmla="*/ 1126548 h 2310347"/>
              <a:gd name="connsiteX8-3279" fmla="*/ 1378773 w 1423213"/>
              <a:gd name="connsiteY8-3280" fmla="*/ 734522 h 2310347"/>
              <a:gd name="connsiteX9-3281" fmla="*/ 1186368 w 1423213"/>
              <a:gd name="connsiteY9-3282" fmla="*/ 644961 h 2310347"/>
              <a:gd name="connsiteX10-3283" fmla="*/ 1168953 w 1423213"/>
              <a:gd name="connsiteY10-3284" fmla="*/ 968062 h 2310347"/>
              <a:gd name="connsiteX11-3285" fmla="*/ 1156855 w 1423213"/>
              <a:gd name="connsiteY11-3286" fmla="*/ 657333 h 2310347"/>
              <a:gd name="connsiteX12-3287" fmla="*/ 927050 w 1423213"/>
              <a:gd name="connsiteY12-3288" fmla="*/ 614956 h 2310347"/>
              <a:gd name="connsiteX13-3289" fmla="*/ 957315 w 1423213"/>
              <a:gd name="connsiteY13-3290" fmla="*/ 944170 h 2310347"/>
              <a:gd name="connsiteX14-3291" fmla="*/ 711016 w 1423213"/>
              <a:gd name="connsiteY14-3292" fmla="*/ 569620 h 2310347"/>
              <a:gd name="connsiteX15-3293" fmla="*/ 729319 w 1423213"/>
              <a:gd name="connsiteY15-3294" fmla="*/ 957827 h 2310347"/>
              <a:gd name="connsiteX16-3295" fmla="*/ 543268 w 1423213"/>
              <a:gd name="connsiteY16-3296" fmla="*/ 8 h 2310347"/>
              <a:gd name="connsiteX17-3297" fmla="*/ 473286 w 1423213"/>
              <a:gd name="connsiteY17-3298" fmla="*/ 1312127 h 2310347"/>
              <a:gd name="connsiteX18-3299" fmla="*/ 338442 w 1423213"/>
              <a:gd name="connsiteY18-3300" fmla="*/ 1258222 h 2310347"/>
              <a:gd name="connsiteX19-3301" fmla="*/ 719 w 1423213"/>
              <a:gd name="connsiteY19-3302" fmla="*/ 957545 h 2310347"/>
              <a:gd name="connsiteX0-3303" fmla="*/ 719 w 1426650"/>
              <a:gd name="connsiteY0-3304" fmla="*/ 957545 h 2310347"/>
              <a:gd name="connsiteX1-3305" fmla="*/ 140932 w 1426650"/>
              <a:gd name="connsiteY1-3306" fmla="*/ 1353319 h 2310347"/>
              <a:gd name="connsiteX2-3307" fmla="*/ 309182 w 1426650"/>
              <a:gd name="connsiteY2-3308" fmla="*/ 1711764 h 2310347"/>
              <a:gd name="connsiteX3-3309" fmla="*/ 548773 w 1426650"/>
              <a:gd name="connsiteY3-3310" fmla="*/ 1936338 h 2310347"/>
              <a:gd name="connsiteX4-3311" fmla="*/ 582370 w 1426650"/>
              <a:gd name="connsiteY4-3312" fmla="*/ 2297232 h 2310347"/>
              <a:gd name="connsiteX5-3313" fmla="*/ 1253027 w 1426650"/>
              <a:gd name="connsiteY5-3314" fmla="*/ 2310347 h 2310347"/>
              <a:gd name="connsiteX6-3315" fmla="*/ 1262460 w 1426650"/>
              <a:gd name="connsiteY6-3316" fmla="*/ 1987074 h 2310347"/>
              <a:gd name="connsiteX7-3317" fmla="*/ 1421092 w 1426650"/>
              <a:gd name="connsiteY7-3318" fmla="*/ 1126548 h 2310347"/>
              <a:gd name="connsiteX8-3319" fmla="*/ 1393246 w 1426650"/>
              <a:gd name="connsiteY8-3320" fmla="*/ 734522 h 2310347"/>
              <a:gd name="connsiteX9-3321" fmla="*/ 1186368 w 1426650"/>
              <a:gd name="connsiteY9-3322" fmla="*/ 644961 h 2310347"/>
              <a:gd name="connsiteX10-3323" fmla="*/ 1168953 w 1426650"/>
              <a:gd name="connsiteY10-3324" fmla="*/ 968062 h 2310347"/>
              <a:gd name="connsiteX11-3325" fmla="*/ 1156855 w 1426650"/>
              <a:gd name="connsiteY11-3326" fmla="*/ 657333 h 2310347"/>
              <a:gd name="connsiteX12-3327" fmla="*/ 927050 w 1426650"/>
              <a:gd name="connsiteY12-3328" fmla="*/ 614956 h 2310347"/>
              <a:gd name="connsiteX13-3329" fmla="*/ 957315 w 1426650"/>
              <a:gd name="connsiteY13-3330" fmla="*/ 944170 h 2310347"/>
              <a:gd name="connsiteX14-3331" fmla="*/ 711016 w 1426650"/>
              <a:gd name="connsiteY14-3332" fmla="*/ 569620 h 2310347"/>
              <a:gd name="connsiteX15-3333" fmla="*/ 729319 w 1426650"/>
              <a:gd name="connsiteY15-3334" fmla="*/ 957827 h 2310347"/>
              <a:gd name="connsiteX16-3335" fmla="*/ 543268 w 1426650"/>
              <a:gd name="connsiteY16-3336" fmla="*/ 8 h 2310347"/>
              <a:gd name="connsiteX17-3337" fmla="*/ 473286 w 1426650"/>
              <a:gd name="connsiteY17-3338" fmla="*/ 1312127 h 2310347"/>
              <a:gd name="connsiteX18-3339" fmla="*/ 338442 w 1426650"/>
              <a:gd name="connsiteY18-3340" fmla="*/ 1258222 h 2310347"/>
              <a:gd name="connsiteX19-3341" fmla="*/ 719 w 1426650"/>
              <a:gd name="connsiteY19-3342" fmla="*/ 957545 h 2310347"/>
              <a:gd name="connsiteX0-3343" fmla="*/ 719 w 1422362"/>
              <a:gd name="connsiteY0-3344" fmla="*/ 957545 h 2310347"/>
              <a:gd name="connsiteX1-3345" fmla="*/ 140932 w 1422362"/>
              <a:gd name="connsiteY1-3346" fmla="*/ 1353319 h 2310347"/>
              <a:gd name="connsiteX2-3347" fmla="*/ 309182 w 1422362"/>
              <a:gd name="connsiteY2-3348" fmla="*/ 1711764 h 2310347"/>
              <a:gd name="connsiteX3-3349" fmla="*/ 548773 w 1422362"/>
              <a:gd name="connsiteY3-3350" fmla="*/ 1936338 h 2310347"/>
              <a:gd name="connsiteX4-3351" fmla="*/ 582370 w 1422362"/>
              <a:gd name="connsiteY4-3352" fmla="*/ 2297232 h 2310347"/>
              <a:gd name="connsiteX5-3353" fmla="*/ 1253027 w 1422362"/>
              <a:gd name="connsiteY5-3354" fmla="*/ 2310347 h 2310347"/>
              <a:gd name="connsiteX6-3355" fmla="*/ 1262460 w 1422362"/>
              <a:gd name="connsiteY6-3356" fmla="*/ 1987074 h 2310347"/>
              <a:gd name="connsiteX7-3357" fmla="*/ 1421092 w 1422362"/>
              <a:gd name="connsiteY7-3358" fmla="*/ 1126548 h 2310347"/>
              <a:gd name="connsiteX8-3359" fmla="*/ 1369124 w 1422362"/>
              <a:gd name="connsiteY8-3360" fmla="*/ 700752 h 2310347"/>
              <a:gd name="connsiteX9-3361" fmla="*/ 1186368 w 1422362"/>
              <a:gd name="connsiteY9-3362" fmla="*/ 644961 h 2310347"/>
              <a:gd name="connsiteX10-3363" fmla="*/ 1168953 w 1422362"/>
              <a:gd name="connsiteY10-3364" fmla="*/ 968062 h 2310347"/>
              <a:gd name="connsiteX11-3365" fmla="*/ 1156855 w 1422362"/>
              <a:gd name="connsiteY11-3366" fmla="*/ 657333 h 2310347"/>
              <a:gd name="connsiteX12-3367" fmla="*/ 927050 w 1422362"/>
              <a:gd name="connsiteY12-3368" fmla="*/ 614956 h 2310347"/>
              <a:gd name="connsiteX13-3369" fmla="*/ 957315 w 1422362"/>
              <a:gd name="connsiteY13-3370" fmla="*/ 944170 h 2310347"/>
              <a:gd name="connsiteX14-3371" fmla="*/ 711016 w 1422362"/>
              <a:gd name="connsiteY14-3372" fmla="*/ 569620 h 2310347"/>
              <a:gd name="connsiteX15-3373" fmla="*/ 729319 w 1422362"/>
              <a:gd name="connsiteY15-3374" fmla="*/ 957827 h 2310347"/>
              <a:gd name="connsiteX16-3375" fmla="*/ 543268 w 1422362"/>
              <a:gd name="connsiteY16-3376" fmla="*/ 8 h 2310347"/>
              <a:gd name="connsiteX17-3377" fmla="*/ 473286 w 1422362"/>
              <a:gd name="connsiteY17-3378" fmla="*/ 1312127 h 2310347"/>
              <a:gd name="connsiteX18-3379" fmla="*/ 338442 w 1422362"/>
              <a:gd name="connsiteY18-3380" fmla="*/ 1258222 h 2310347"/>
              <a:gd name="connsiteX19-3381" fmla="*/ 719 w 1422362"/>
              <a:gd name="connsiteY19-3382" fmla="*/ 957545 h 2310347"/>
              <a:gd name="connsiteX0-3383" fmla="*/ 719 w 1422362"/>
              <a:gd name="connsiteY0-3384" fmla="*/ 957545 h 2310347"/>
              <a:gd name="connsiteX1-3385" fmla="*/ 140932 w 1422362"/>
              <a:gd name="connsiteY1-3386" fmla="*/ 1353319 h 2310347"/>
              <a:gd name="connsiteX2-3387" fmla="*/ 309182 w 1422362"/>
              <a:gd name="connsiteY2-3388" fmla="*/ 1711764 h 2310347"/>
              <a:gd name="connsiteX3-3389" fmla="*/ 548773 w 1422362"/>
              <a:gd name="connsiteY3-3390" fmla="*/ 1936338 h 2310347"/>
              <a:gd name="connsiteX4-3391" fmla="*/ 582370 w 1422362"/>
              <a:gd name="connsiteY4-3392" fmla="*/ 2297232 h 2310347"/>
              <a:gd name="connsiteX5-3393" fmla="*/ 1253027 w 1422362"/>
              <a:gd name="connsiteY5-3394" fmla="*/ 2310347 h 2310347"/>
              <a:gd name="connsiteX6-3395" fmla="*/ 1262460 w 1422362"/>
              <a:gd name="connsiteY6-3396" fmla="*/ 1987074 h 2310347"/>
              <a:gd name="connsiteX7-3397" fmla="*/ 1421092 w 1422362"/>
              <a:gd name="connsiteY7-3398" fmla="*/ 1126548 h 2310347"/>
              <a:gd name="connsiteX8-3399" fmla="*/ 1369124 w 1422362"/>
              <a:gd name="connsiteY8-3400" fmla="*/ 700752 h 2310347"/>
              <a:gd name="connsiteX9-3401" fmla="*/ 1186368 w 1422362"/>
              <a:gd name="connsiteY9-3402" fmla="*/ 644961 h 2310347"/>
              <a:gd name="connsiteX10-3403" fmla="*/ 1168953 w 1422362"/>
              <a:gd name="connsiteY10-3404" fmla="*/ 968062 h 2310347"/>
              <a:gd name="connsiteX11-3405" fmla="*/ 1156855 w 1422362"/>
              <a:gd name="connsiteY11-3406" fmla="*/ 657333 h 2310347"/>
              <a:gd name="connsiteX12-3407" fmla="*/ 927050 w 1422362"/>
              <a:gd name="connsiteY12-3408" fmla="*/ 614956 h 2310347"/>
              <a:gd name="connsiteX13-3409" fmla="*/ 957315 w 1422362"/>
              <a:gd name="connsiteY13-3410" fmla="*/ 944170 h 2310347"/>
              <a:gd name="connsiteX14-3411" fmla="*/ 905990 w 1422362"/>
              <a:gd name="connsiteY14-3412" fmla="*/ 613914 h 2310347"/>
              <a:gd name="connsiteX15-3413" fmla="*/ 711016 w 1422362"/>
              <a:gd name="connsiteY15-3414" fmla="*/ 569620 h 2310347"/>
              <a:gd name="connsiteX16-3415" fmla="*/ 729319 w 1422362"/>
              <a:gd name="connsiteY16-3416" fmla="*/ 957827 h 2310347"/>
              <a:gd name="connsiteX17-3417" fmla="*/ 543268 w 1422362"/>
              <a:gd name="connsiteY17-3418" fmla="*/ 8 h 2310347"/>
              <a:gd name="connsiteX18-3419" fmla="*/ 473286 w 1422362"/>
              <a:gd name="connsiteY18-3420" fmla="*/ 1312127 h 2310347"/>
              <a:gd name="connsiteX19-3421" fmla="*/ 338442 w 1422362"/>
              <a:gd name="connsiteY19-3422" fmla="*/ 1258222 h 2310347"/>
              <a:gd name="connsiteX20" fmla="*/ 719 w 1422362"/>
              <a:gd name="connsiteY20" fmla="*/ 957545 h 2310347"/>
              <a:gd name="connsiteX0-3423" fmla="*/ 719 w 1422362"/>
              <a:gd name="connsiteY0-3424" fmla="*/ 957545 h 2310347"/>
              <a:gd name="connsiteX1-3425" fmla="*/ 140932 w 1422362"/>
              <a:gd name="connsiteY1-3426" fmla="*/ 1353319 h 2310347"/>
              <a:gd name="connsiteX2-3427" fmla="*/ 309182 w 1422362"/>
              <a:gd name="connsiteY2-3428" fmla="*/ 1711764 h 2310347"/>
              <a:gd name="connsiteX3-3429" fmla="*/ 548773 w 1422362"/>
              <a:gd name="connsiteY3-3430" fmla="*/ 1936338 h 2310347"/>
              <a:gd name="connsiteX4-3431" fmla="*/ 582370 w 1422362"/>
              <a:gd name="connsiteY4-3432" fmla="*/ 2297232 h 2310347"/>
              <a:gd name="connsiteX5-3433" fmla="*/ 1253027 w 1422362"/>
              <a:gd name="connsiteY5-3434" fmla="*/ 2310347 h 2310347"/>
              <a:gd name="connsiteX6-3435" fmla="*/ 1262460 w 1422362"/>
              <a:gd name="connsiteY6-3436" fmla="*/ 1987074 h 2310347"/>
              <a:gd name="connsiteX7-3437" fmla="*/ 1421092 w 1422362"/>
              <a:gd name="connsiteY7-3438" fmla="*/ 1126548 h 2310347"/>
              <a:gd name="connsiteX8-3439" fmla="*/ 1369124 w 1422362"/>
              <a:gd name="connsiteY8-3440" fmla="*/ 700752 h 2310347"/>
              <a:gd name="connsiteX9-3441" fmla="*/ 1186368 w 1422362"/>
              <a:gd name="connsiteY9-3442" fmla="*/ 644961 h 2310347"/>
              <a:gd name="connsiteX10-3443" fmla="*/ 1168953 w 1422362"/>
              <a:gd name="connsiteY10-3444" fmla="*/ 968062 h 2310347"/>
              <a:gd name="connsiteX11-3445" fmla="*/ 1156855 w 1422362"/>
              <a:gd name="connsiteY11-3446" fmla="*/ 657333 h 2310347"/>
              <a:gd name="connsiteX12-3447" fmla="*/ 927050 w 1422362"/>
              <a:gd name="connsiteY12-3448" fmla="*/ 614956 h 2310347"/>
              <a:gd name="connsiteX13-3449" fmla="*/ 957315 w 1422362"/>
              <a:gd name="connsiteY13-3450" fmla="*/ 944170 h 2310347"/>
              <a:gd name="connsiteX14-3451" fmla="*/ 905990 w 1422362"/>
              <a:gd name="connsiteY14-3452" fmla="*/ 613914 h 2310347"/>
              <a:gd name="connsiteX15-3453" fmla="*/ 711016 w 1422362"/>
              <a:gd name="connsiteY15-3454" fmla="*/ 569620 h 2310347"/>
              <a:gd name="connsiteX16-3455" fmla="*/ 729319 w 1422362"/>
              <a:gd name="connsiteY16-3456" fmla="*/ 957827 h 2310347"/>
              <a:gd name="connsiteX17-3457" fmla="*/ 543268 w 1422362"/>
              <a:gd name="connsiteY17-3458" fmla="*/ 8 h 2310347"/>
              <a:gd name="connsiteX18-3459" fmla="*/ 473286 w 1422362"/>
              <a:gd name="connsiteY18-3460" fmla="*/ 1312127 h 2310347"/>
              <a:gd name="connsiteX19-3461" fmla="*/ 338442 w 1422362"/>
              <a:gd name="connsiteY19-3462" fmla="*/ 1258222 h 2310347"/>
              <a:gd name="connsiteX20-3463" fmla="*/ 719 w 1422362"/>
              <a:gd name="connsiteY20-3464" fmla="*/ 957545 h 2310347"/>
              <a:gd name="connsiteX0-3465" fmla="*/ 719 w 1422362"/>
              <a:gd name="connsiteY0-3466" fmla="*/ 957545 h 2310347"/>
              <a:gd name="connsiteX1-3467" fmla="*/ 140932 w 1422362"/>
              <a:gd name="connsiteY1-3468" fmla="*/ 1353319 h 2310347"/>
              <a:gd name="connsiteX2-3469" fmla="*/ 309182 w 1422362"/>
              <a:gd name="connsiteY2-3470" fmla="*/ 1711764 h 2310347"/>
              <a:gd name="connsiteX3-3471" fmla="*/ 548773 w 1422362"/>
              <a:gd name="connsiteY3-3472" fmla="*/ 1936338 h 2310347"/>
              <a:gd name="connsiteX4-3473" fmla="*/ 582370 w 1422362"/>
              <a:gd name="connsiteY4-3474" fmla="*/ 2297232 h 2310347"/>
              <a:gd name="connsiteX5-3475" fmla="*/ 1253027 w 1422362"/>
              <a:gd name="connsiteY5-3476" fmla="*/ 2310347 h 2310347"/>
              <a:gd name="connsiteX6-3477" fmla="*/ 1262460 w 1422362"/>
              <a:gd name="connsiteY6-3478" fmla="*/ 1987074 h 2310347"/>
              <a:gd name="connsiteX7-3479" fmla="*/ 1421092 w 1422362"/>
              <a:gd name="connsiteY7-3480" fmla="*/ 1126548 h 2310347"/>
              <a:gd name="connsiteX8-3481" fmla="*/ 1369124 w 1422362"/>
              <a:gd name="connsiteY8-3482" fmla="*/ 700752 h 2310347"/>
              <a:gd name="connsiteX9-3483" fmla="*/ 1186368 w 1422362"/>
              <a:gd name="connsiteY9-3484" fmla="*/ 644961 h 2310347"/>
              <a:gd name="connsiteX10-3485" fmla="*/ 1168953 w 1422362"/>
              <a:gd name="connsiteY10-3486" fmla="*/ 968062 h 2310347"/>
              <a:gd name="connsiteX11-3487" fmla="*/ 1156855 w 1422362"/>
              <a:gd name="connsiteY11-3488" fmla="*/ 657333 h 2310347"/>
              <a:gd name="connsiteX12-3489" fmla="*/ 927050 w 1422362"/>
              <a:gd name="connsiteY12-3490" fmla="*/ 614956 h 2310347"/>
              <a:gd name="connsiteX13-3491" fmla="*/ 957315 w 1422362"/>
              <a:gd name="connsiteY13-3492" fmla="*/ 944170 h 2310347"/>
              <a:gd name="connsiteX14-3493" fmla="*/ 905990 w 1422362"/>
              <a:gd name="connsiteY14-3494" fmla="*/ 613914 h 2310347"/>
              <a:gd name="connsiteX15-3495" fmla="*/ 711016 w 1422362"/>
              <a:gd name="connsiteY15-3496" fmla="*/ 569620 h 2310347"/>
              <a:gd name="connsiteX16-3497" fmla="*/ 729319 w 1422362"/>
              <a:gd name="connsiteY16-3498" fmla="*/ 957827 h 2310347"/>
              <a:gd name="connsiteX17-3499" fmla="*/ 543268 w 1422362"/>
              <a:gd name="connsiteY17-3500" fmla="*/ 8 h 2310347"/>
              <a:gd name="connsiteX18-3501" fmla="*/ 473286 w 1422362"/>
              <a:gd name="connsiteY18-3502" fmla="*/ 1312127 h 2310347"/>
              <a:gd name="connsiteX19-3503" fmla="*/ 338442 w 1422362"/>
              <a:gd name="connsiteY19-3504" fmla="*/ 1258222 h 2310347"/>
              <a:gd name="connsiteX20-3505" fmla="*/ 719 w 1422362"/>
              <a:gd name="connsiteY20-3506" fmla="*/ 957545 h 2310347"/>
              <a:gd name="connsiteX0-3507" fmla="*/ 719 w 1422362"/>
              <a:gd name="connsiteY0-3508" fmla="*/ 957545 h 2310347"/>
              <a:gd name="connsiteX1-3509" fmla="*/ 140932 w 1422362"/>
              <a:gd name="connsiteY1-3510" fmla="*/ 1353319 h 2310347"/>
              <a:gd name="connsiteX2-3511" fmla="*/ 309182 w 1422362"/>
              <a:gd name="connsiteY2-3512" fmla="*/ 1711764 h 2310347"/>
              <a:gd name="connsiteX3-3513" fmla="*/ 548773 w 1422362"/>
              <a:gd name="connsiteY3-3514" fmla="*/ 1936338 h 2310347"/>
              <a:gd name="connsiteX4-3515" fmla="*/ 582370 w 1422362"/>
              <a:gd name="connsiteY4-3516" fmla="*/ 2297232 h 2310347"/>
              <a:gd name="connsiteX5-3517" fmla="*/ 1253027 w 1422362"/>
              <a:gd name="connsiteY5-3518" fmla="*/ 2310347 h 2310347"/>
              <a:gd name="connsiteX6-3519" fmla="*/ 1262460 w 1422362"/>
              <a:gd name="connsiteY6-3520" fmla="*/ 1987074 h 2310347"/>
              <a:gd name="connsiteX7-3521" fmla="*/ 1421092 w 1422362"/>
              <a:gd name="connsiteY7-3522" fmla="*/ 1126548 h 2310347"/>
              <a:gd name="connsiteX8-3523" fmla="*/ 1369124 w 1422362"/>
              <a:gd name="connsiteY8-3524" fmla="*/ 700752 h 2310347"/>
              <a:gd name="connsiteX9-3525" fmla="*/ 1186368 w 1422362"/>
              <a:gd name="connsiteY9-3526" fmla="*/ 644961 h 2310347"/>
              <a:gd name="connsiteX10-3527" fmla="*/ 1168953 w 1422362"/>
              <a:gd name="connsiteY10-3528" fmla="*/ 968062 h 2310347"/>
              <a:gd name="connsiteX11-3529" fmla="*/ 1156855 w 1422362"/>
              <a:gd name="connsiteY11-3530" fmla="*/ 657333 h 2310347"/>
              <a:gd name="connsiteX12-3531" fmla="*/ 927050 w 1422362"/>
              <a:gd name="connsiteY12-3532" fmla="*/ 614956 h 2310347"/>
              <a:gd name="connsiteX13-3533" fmla="*/ 957315 w 1422362"/>
              <a:gd name="connsiteY13-3534" fmla="*/ 944170 h 2310347"/>
              <a:gd name="connsiteX14-3535" fmla="*/ 905990 w 1422362"/>
              <a:gd name="connsiteY14-3536" fmla="*/ 613914 h 2310347"/>
              <a:gd name="connsiteX15-3537" fmla="*/ 711016 w 1422362"/>
              <a:gd name="connsiteY15-3538" fmla="*/ 569620 h 2310347"/>
              <a:gd name="connsiteX16-3539" fmla="*/ 729319 w 1422362"/>
              <a:gd name="connsiteY16-3540" fmla="*/ 957827 h 2310347"/>
              <a:gd name="connsiteX17-3541" fmla="*/ 543268 w 1422362"/>
              <a:gd name="connsiteY17-3542" fmla="*/ 8 h 2310347"/>
              <a:gd name="connsiteX18-3543" fmla="*/ 473286 w 1422362"/>
              <a:gd name="connsiteY18-3544" fmla="*/ 1312127 h 2310347"/>
              <a:gd name="connsiteX19-3545" fmla="*/ 338442 w 1422362"/>
              <a:gd name="connsiteY19-3546" fmla="*/ 1258222 h 2310347"/>
              <a:gd name="connsiteX20-3547" fmla="*/ 719 w 1422362"/>
              <a:gd name="connsiteY20-3548" fmla="*/ 957545 h 2310347"/>
              <a:gd name="connsiteX0-3549" fmla="*/ 719 w 1422362"/>
              <a:gd name="connsiteY0-3550" fmla="*/ 957545 h 2310347"/>
              <a:gd name="connsiteX1-3551" fmla="*/ 140932 w 1422362"/>
              <a:gd name="connsiteY1-3552" fmla="*/ 1353319 h 2310347"/>
              <a:gd name="connsiteX2-3553" fmla="*/ 309182 w 1422362"/>
              <a:gd name="connsiteY2-3554" fmla="*/ 1711764 h 2310347"/>
              <a:gd name="connsiteX3-3555" fmla="*/ 548773 w 1422362"/>
              <a:gd name="connsiteY3-3556" fmla="*/ 1936338 h 2310347"/>
              <a:gd name="connsiteX4-3557" fmla="*/ 582370 w 1422362"/>
              <a:gd name="connsiteY4-3558" fmla="*/ 2297232 h 2310347"/>
              <a:gd name="connsiteX5-3559" fmla="*/ 1253027 w 1422362"/>
              <a:gd name="connsiteY5-3560" fmla="*/ 2310347 h 2310347"/>
              <a:gd name="connsiteX6-3561" fmla="*/ 1262460 w 1422362"/>
              <a:gd name="connsiteY6-3562" fmla="*/ 1987074 h 2310347"/>
              <a:gd name="connsiteX7-3563" fmla="*/ 1421092 w 1422362"/>
              <a:gd name="connsiteY7-3564" fmla="*/ 1126548 h 2310347"/>
              <a:gd name="connsiteX8-3565" fmla="*/ 1369124 w 1422362"/>
              <a:gd name="connsiteY8-3566" fmla="*/ 700752 h 2310347"/>
              <a:gd name="connsiteX9-3567" fmla="*/ 1186368 w 1422362"/>
              <a:gd name="connsiteY9-3568" fmla="*/ 644961 h 2310347"/>
              <a:gd name="connsiteX10-3569" fmla="*/ 1168953 w 1422362"/>
              <a:gd name="connsiteY10-3570" fmla="*/ 968062 h 2310347"/>
              <a:gd name="connsiteX11-3571" fmla="*/ 1156855 w 1422362"/>
              <a:gd name="connsiteY11-3572" fmla="*/ 657333 h 2310347"/>
              <a:gd name="connsiteX12-3573" fmla="*/ 927050 w 1422362"/>
              <a:gd name="connsiteY12-3574" fmla="*/ 614956 h 2310347"/>
              <a:gd name="connsiteX13-3575" fmla="*/ 957315 w 1422362"/>
              <a:gd name="connsiteY13-3576" fmla="*/ 944170 h 2310347"/>
              <a:gd name="connsiteX14-3577" fmla="*/ 905990 w 1422362"/>
              <a:gd name="connsiteY14-3578" fmla="*/ 613914 h 2310347"/>
              <a:gd name="connsiteX15-3579" fmla="*/ 711016 w 1422362"/>
              <a:gd name="connsiteY15-3580" fmla="*/ 569620 h 2310347"/>
              <a:gd name="connsiteX16-3581" fmla="*/ 729319 w 1422362"/>
              <a:gd name="connsiteY16-3582" fmla="*/ 957827 h 2310347"/>
              <a:gd name="connsiteX17-3583" fmla="*/ 543268 w 1422362"/>
              <a:gd name="connsiteY17-3584" fmla="*/ 8 h 2310347"/>
              <a:gd name="connsiteX18-3585" fmla="*/ 473286 w 1422362"/>
              <a:gd name="connsiteY18-3586" fmla="*/ 1312127 h 2310347"/>
              <a:gd name="connsiteX19-3587" fmla="*/ 338442 w 1422362"/>
              <a:gd name="connsiteY19-3588" fmla="*/ 1258222 h 2310347"/>
              <a:gd name="connsiteX20-3589" fmla="*/ 719 w 1422362"/>
              <a:gd name="connsiteY20-3590" fmla="*/ 957545 h 2310347"/>
              <a:gd name="connsiteX0-3591" fmla="*/ 719 w 1422362"/>
              <a:gd name="connsiteY0-3592" fmla="*/ 957545 h 2310347"/>
              <a:gd name="connsiteX1-3593" fmla="*/ 140932 w 1422362"/>
              <a:gd name="connsiteY1-3594" fmla="*/ 1353319 h 2310347"/>
              <a:gd name="connsiteX2-3595" fmla="*/ 309182 w 1422362"/>
              <a:gd name="connsiteY2-3596" fmla="*/ 1711764 h 2310347"/>
              <a:gd name="connsiteX3-3597" fmla="*/ 548773 w 1422362"/>
              <a:gd name="connsiteY3-3598" fmla="*/ 1936338 h 2310347"/>
              <a:gd name="connsiteX4-3599" fmla="*/ 582370 w 1422362"/>
              <a:gd name="connsiteY4-3600" fmla="*/ 2297232 h 2310347"/>
              <a:gd name="connsiteX5-3601" fmla="*/ 1253027 w 1422362"/>
              <a:gd name="connsiteY5-3602" fmla="*/ 2310347 h 2310347"/>
              <a:gd name="connsiteX6-3603" fmla="*/ 1262460 w 1422362"/>
              <a:gd name="connsiteY6-3604" fmla="*/ 1987074 h 2310347"/>
              <a:gd name="connsiteX7-3605" fmla="*/ 1421092 w 1422362"/>
              <a:gd name="connsiteY7-3606" fmla="*/ 1126548 h 2310347"/>
              <a:gd name="connsiteX8-3607" fmla="*/ 1369124 w 1422362"/>
              <a:gd name="connsiteY8-3608" fmla="*/ 700752 h 2310347"/>
              <a:gd name="connsiteX9-3609" fmla="*/ 1176719 w 1422362"/>
              <a:gd name="connsiteY9-3610" fmla="*/ 669083 h 2310347"/>
              <a:gd name="connsiteX10-3611" fmla="*/ 1168953 w 1422362"/>
              <a:gd name="connsiteY10-3612" fmla="*/ 968062 h 2310347"/>
              <a:gd name="connsiteX11-3613" fmla="*/ 1156855 w 1422362"/>
              <a:gd name="connsiteY11-3614" fmla="*/ 657333 h 2310347"/>
              <a:gd name="connsiteX12-3615" fmla="*/ 927050 w 1422362"/>
              <a:gd name="connsiteY12-3616" fmla="*/ 614956 h 2310347"/>
              <a:gd name="connsiteX13-3617" fmla="*/ 957315 w 1422362"/>
              <a:gd name="connsiteY13-3618" fmla="*/ 944170 h 2310347"/>
              <a:gd name="connsiteX14-3619" fmla="*/ 905990 w 1422362"/>
              <a:gd name="connsiteY14-3620" fmla="*/ 613914 h 2310347"/>
              <a:gd name="connsiteX15-3621" fmla="*/ 711016 w 1422362"/>
              <a:gd name="connsiteY15-3622" fmla="*/ 569620 h 2310347"/>
              <a:gd name="connsiteX16-3623" fmla="*/ 729319 w 1422362"/>
              <a:gd name="connsiteY16-3624" fmla="*/ 957827 h 2310347"/>
              <a:gd name="connsiteX17-3625" fmla="*/ 543268 w 1422362"/>
              <a:gd name="connsiteY17-3626" fmla="*/ 8 h 2310347"/>
              <a:gd name="connsiteX18-3627" fmla="*/ 473286 w 1422362"/>
              <a:gd name="connsiteY18-3628" fmla="*/ 1312127 h 2310347"/>
              <a:gd name="connsiteX19-3629" fmla="*/ 338442 w 1422362"/>
              <a:gd name="connsiteY19-3630" fmla="*/ 1258222 h 2310347"/>
              <a:gd name="connsiteX20-3631" fmla="*/ 719 w 1422362"/>
              <a:gd name="connsiteY20-3632" fmla="*/ 957545 h 2310347"/>
              <a:gd name="connsiteX0-3633" fmla="*/ 719 w 1422362"/>
              <a:gd name="connsiteY0-3634" fmla="*/ 957545 h 2310347"/>
              <a:gd name="connsiteX1-3635" fmla="*/ 140932 w 1422362"/>
              <a:gd name="connsiteY1-3636" fmla="*/ 1353319 h 2310347"/>
              <a:gd name="connsiteX2-3637" fmla="*/ 309182 w 1422362"/>
              <a:gd name="connsiteY2-3638" fmla="*/ 1711764 h 2310347"/>
              <a:gd name="connsiteX3-3639" fmla="*/ 548773 w 1422362"/>
              <a:gd name="connsiteY3-3640" fmla="*/ 1936338 h 2310347"/>
              <a:gd name="connsiteX4-3641" fmla="*/ 582370 w 1422362"/>
              <a:gd name="connsiteY4-3642" fmla="*/ 2297232 h 2310347"/>
              <a:gd name="connsiteX5-3643" fmla="*/ 1253027 w 1422362"/>
              <a:gd name="connsiteY5-3644" fmla="*/ 2310347 h 2310347"/>
              <a:gd name="connsiteX6-3645" fmla="*/ 1262460 w 1422362"/>
              <a:gd name="connsiteY6-3646" fmla="*/ 1987074 h 2310347"/>
              <a:gd name="connsiteX7-3647" fmla="*/ 1421092 w 1422362"/>
              <a:gd name="connsiteY7-3648" fmla="*/ 1126548 h 2310347"/>
              <a:gd name="connsiteX8-3649" fmla="*/ 1369124 w 1422362"/>
              <a:gd name="connsiteY8-3650" fmla="*/ 700752 h 2310347"/>
              <a:gd name="connsiteX9-3651" fmla="*/ 1176719 w 1422362"/>
              <a:gd name="connsiteY9-3652" fmla="*/ 669083 h 2310347"/>
              <a:gd name="connsiteX10-3653" fmla="*/ 1168953 w 1422362"/>
              <a:gd name="connsiteY10-3654" fmla="*/ 968062 h 2310347"/>
              <a:gd name="connsiteX11-3655" fmla="*/ 1156855 w 1422362"/>
              <a:gd name="connsiteY11-3656" fmla="*/ 657333 h 2310347"/>
              <a:gd name="connsiteX12-3657" fmla="*/ 927050 w 1422362"/>
              <a:gd name="connsiteY12-3658" fmla="*/ 614956 h 2310347"/>
              <a:gd name="connsiteX13-3659" fmla="*/ 957315 w 1422362"/>
              <a:gd name="connsiteY13-3660" fmla="*/ 944170 h 2310347"/>
              <a:gd name="connsiteX14-3661" fmla="*/ 905990 w 1422362"/>
              <a:gd name="connsiteY14-3662" fmla="*/ 613914 h 2310347"/>
              <a:gd name="connsiteX15-3663" fmla="*/ 711016 w 1422362"/>
              <a:gd name="connsiteY15-3664" fmla="*/ 569620 h 2310347"/>
              <a:gd name="connsiteX16-3665" fmla="*/ 729319 w 1422362"/>
              <a:gd name="connsiteY16-3666" fmla="*/ 957827 h 2310347"/>
              <a:gd name="connsiteX17-3667" fmla="*/ 543268 w 1422362"/>
              <a:gd name="connsiteY17-3668" fmla="*/ 8 h 2310347"/>
              <a:gd name="connsiteX18-3669" fmla="*/ 473286 w 1422362"/>
              <a:gd name="connsiteY18-3670" fmla="*/ 1312127 h 2310347"/>
              <a:gd name="connsiteX19-3671" fmla="*/ 338442 w 1422362"/>
              <a:gd name="connsiteY19-3672" fmla="*/ 1258222 h 2310347"/>
              <a:gd name="connsiteX20-3673" fmla="*/ 719 w 1422362"/>
              <a:gd name="connsiteY20-3674" fmla="*/ 957545 h 2310347"/>
              <a:gd name="connsiteX0-3675" fmla="*/ 719 w 1422362"/>
              <a:gd name="connsiteY0-3676" fmla="*/ 957545 h 2310347"/>
              <a:gd name="connsiteX1-3677" fmla="*/ 140932 w 1422362"/>
              <a:gd name="connsiteY1-3678" fmla="*/ 1353319 h 2310347"/>
              <a:gd name="connsiteX2-3679" fmla="*/ 309182 w 1422362"/>
              <a:gd name="connsiteY2-3680" fmla="*/ 1711764 h 2310347"/>
              <a:gd name="connsiteX3-3681" fmla="*/ 548773 w 1422362"/>
              <a:gd name="connsiteY3-3682" fmla="*/ 1936338 h 2310347"/>
              <a:gd name="connsiteX4-3683" fmla="*/ 582370 w 1422362"/>
              <a:gd name="connsiteY4-3684" fmla="*/ 2297232 h 2310347"/>
              <a:gd name="connsiteX5-3685" fmla="*/ 1253027 w 1422362"/>
              <a:gd name="connsiteY5-3686" fmla="*/ 2310347 h 2310347"/>
              <a:gd name="connsiteX6-3687" fmla="*/ 1262460 w 1422362"/>
              <a:gd name="connsiteY6-3688" fmla="*/ 1987074 h 2310347"/>
              <a:gd name="connsiteX7-3689" fmla="*/ 1421092 w 1422362"/>
              <a:gd name="connsiteY7-3690" fmla="*/ 1126548 h 2310347"/>
              <a:gd name="connsiteX8-3691" fmla="*/ 1369124 w 1422362"/>
              <a:gd name="connsiteY8-3692" fmla="*/ 700752 h 2310347"/>
              <a:gd name="connsiteX9-3693" fmla="*/ 1176719 w 1422362"/>
              <a:gd name="connsiteY9-3694" fmla="*/ 669083 h 2310347"/>
              <a:gd name="connsiteX10-3695" fmla="*/ 1168953 w 1422362"/>
              <a:gd name="connsiteY10-3696" fmla="*/ 968062 h 2310347"/>
              <a:gd name="connsiteX11-3697" fmla="*/ 1156855 w 1422362"/>
              <a:gd name="connsiteY11-3698" fmla="*/ 657333 h 2310347"/>
              <a:gd name="connsiteX12-3699" fmla="*/ 927050 w 1422362"/>
              <a:gd name="connsiteY12-3700" fmla="*/ 614956 h 2310347"/>
              <a:gd name="connsiteX13-3701" fmla="*/ 957315 w 1422362"/>
              <a:gd name="connsiteY13-3702" fmla="*/ 944170 h 2310347"/>
              <a:gd name="connsiteX14-3703" fmla="*/ 905990 w 1422362"/>
              <a:gd name="connsiteY14-3704" fmla="*/ 613914 h 2310347"/>
              <a:gd name="connsiteX15-3705" fmla="*/ 711016 w 1422362"/>
              <a:gd name="connsiteY15-3706" fmla="*/ 569620 h 2310347"/>
              <a:gd name="connsiteX16-3707" fmla="*/ 729319 w 1422362"/>
              <a:gd name="connsiteY16-3708" fmla="*/ 957827 h 2310347"/>
              <a:gd name="connsiteX17-3709" fmla="*/ 543268 w 1422362"/>
              <a:gd name="connsiteY17-3710" fmla="*/ 8 h 2310347"/>
              <a:gd name="connsiteX18-3711" fmla="*/ 473286 w 1422362"/>
              <a:gd name="connsiteY18-3712" fmla="*/ 1312127 h 2310347"/>
              <a:gd name="connsiteX19-3713" fmla="*/ 338442 w 1422362"/>
              <a:gd name="connsiteY19-3714" fmla="*/ 1258222 h 2310347"/>
              <a:gd name="connsiteX20-3715" fmla="*/ 719 w 1422362"/>
              <a:gd name="connsiteY20-3716" fmla="*/ 957545 h 2310347"/>
              <a:gd name="connsiteX0-3717" fmla="*/ 719 w 1422362"/>
              <a:gd name="connsiteY0-3718" fmla="*/ 1028697 h 2381499"/>
              <a:gd name="connsiteX1-3719" fmla="*/ 140932 w 1422362"/>
              <a:gd name="connsiteY1-3720" fmla="*/ 1424471 h 2381499"/>
              <a:gd name="connsiteX2-3721" fmla="*/ 309182 w 1422362"/>
              <a:gd name="connsiteY2-3722" fmla="*/ 1782916 h 2381499"/>
              <a:gd name="connsiteX3-3723" fmla="*/ 548773 w 1422362"/>
              <a:gd name="connsiteY3-3724" fmla="*/ 2007490 h 2381499"/>
              <a:gd name="connsiteX4-3725" fmla="*/ 582370 w 1422362"/>
              <a:gd name="connsiteY4-3726" fmla="*/ 2368384 h 2381499"/>
              <a:gd name="connsiteX5-3727" fmla="*/ 1253027 w 1422362"/>
              <a:gd name="connsiteY5-3728" fmla="*/ 2381499 h 2381499"/>
              <a:gd name="connsiteX6-3729" fmla="*/ 1262460 w 1422362"/>
              <a:gd name="connsiteY6-3730" fmla="*/ 2058226 h 2381499"/>
              <a:gd name="connsiteX7-3731" fmla="*/ 1421092 w 1422362"/>
              <a:gd name="connsiteY7-3732" fmla="*/ 1197700 h 2381499"/>
              <a:gd name="connsiteX8-3733" fmla="*/ 1369124 w 1422362"/>
              <a:gd name="connsiteY8-3734" fmla="*/ 771904 h 2381499"/>
              <a:gd name="connsiteX9-3735" fmla="*/ 1176719 w 1422362"/>
              <a:gd name="connsiteY9-3736" fmla="*/ 740235 h 2381499"/>
              <a:gd name="connsiteX10-3737" fmla="*/ 1168953 w 1422362"/>
              <a:gd name="connsiteY10-3738" fmla="*/ 1039214 h 2381499"/>
              <a:gd name="connsiteX11-3739" fmla="*/ 1156855 w 1422362"/>
              <a:gd name="connsiteY11-3740" fmla="*/ 728485 h 2381499"/>
              <a:gd name="connsiteX12-3741" fmla="*/ 927050 w 1422362"/>
              <a:gd name="connsiteY12-3742" fmla="*/ 686108 h 2381499"/>
              <a:gd name="connsiteX13-3743" fmla="*/ 957315 w 1422362"/>
              <a:gd name="connsiteY13-3744" fmla="*/ 1015322 h 2381499"/>
              <a:gd name="connsiteX14-3745" fmla="*/ 905990 w 1422362"/>
              <a:gd name="connsiteY14-3746" fmla="*/ 685066 h 2381499"/>
              <a:gd name="connsiteX15-3747" fmla="*/ 711016 w 1422362"/>
              <a:gd name="connsiteY15-3748" fmla="*/ 640772 h 2381499"/>
              <a:gd name="connsiteX16-3749" fmla="*/ 729319 w 1422362"/>
              <a:gd name="connsiteY16-3750" fmla="*/ 1028979 h 2381499"/>
              <a:gd name="connsiteX17-3751" fmla="*/ 543268 w 1422362"/>
              <a:gd name="connsiteY17-3752" fmla="*/ 71160 h 2381499"/>
              <a:gd name="connsiteX18-3753" fmla="*/ 471802 w 1422362"/>
              <a:gd name="connsiteY18-3754" fmla="*/ 217109 h 2381499"/>
              <a:gd name="connsiteX19-3755" fmla="*/ 473286 w 1422362"/>
              <a:gd name="connsiteY19-3756" fmla="*/ 1383279 h 2381499"/>
              <a:gd name="connsiteX20-3757" fmla="*/ 338442 w 1422362"/>
              <a:gd name="connsiteY20-3758" fmla="*/ 1329374 h 2381499"/>
              <a:gd name="connsiteX21" fmla="*/ 719 w 1422362"/>
              <a:gd name="connsiteY21" fmla="*/ 1028697 h 2381499"/>
              <a:gd name="connsiteX0-3759" fmla="*/ 719 w 1422362"/>
              <a:gd name="connsiteY0-3760" fmla="*/ 1028697 h 2381499"/>
              <a:gd name="connsiteX1-3761" fmla="*/ 140932 w 1422362"/>
              <a:gd name="connsiteY1-3762" fmla="*/ 1424471 h 2381499"/>
              <a:gd name="connsiteX2-3763" fmla="*/ 309182 w 1422362"/>
              <a:gd name="connsiteY2-3764" fmla="*/ 1782916 h 2381499"/>
              <a:gd name="connsiteX3-3765" fmla="*/ 548773 w 1422362"/>
              <a:gd name="connsiteY3-3766" fmla="*/ 2007490 h 2381499"/>
              <a:gd name="connsiteX4-3767" fmla="*/ 582370 w 1422362"/>
              <a:gd name="connsiteY4-3768" fmla="*/ 2368384 h 2381499"/>
              <a:gd name="connsiteX5-3769" fmla="*/ 1253027 w 1422362"/>
              <a:gd name="connsiteY5-3770" fmla="*/ 2381499 h 2381499"/>
              <a:gd name="connsiteX6-3771" fmla="*/ 1262460 w 1422362"/>
              <a:gd name="connsiteY6-3772" fmla="*/ 2058226 h 2381499"/>
              <a:gd name="connsiteX7-3773" fmla="*/ 1421092 w 1422362"/>
              <a:gd name="connsiteY7-3774" fmla="*/ 1197700 h 2381499"/>
              <a:gd name="connsiteX8-3775" fmla="*/ 1369124 w 1422362"/>
              <a:gd name="connsiteY8-3776" fmla="*/ 771904 h 2381499"/>
              <a:gd name="connsiteX9-3777" fmla="*/ 1176719 w 1422362"/>
              <a:gd name="connsiteY9-3778" fmla="*/ 740235 h 2381499"/>
              <a:gd name="connsiteX10-3779" fmla="*/ 1168953 w 1422362"/>
              <a:gd name="connsiteY10-3780" fmla="*/ 1039214 h 2381499"/>
              <a:gd name="connsiteX11-3781" fmla="*/ 1156855 w 1422362"/>
              <a:gd name="connsiteY11-3782" fmla="*/ 728485 h 2381499"/>
              <a:gd name="connsiteX12-3783" fmla="*/ 927050 w 1422362"/>
              <a:gd name="connsiteY12-3784" fmla="*/ 686108 h 2381499"/>
              <a:gd name="connsiteX13-3785" fmla="*/ 957315 w 1422362"/>
              <a:gd name="connsiteY13-3786" fmla="*/ 1015322 h 2381499"/>
              <a:gd name="connsiteX14-3787" fmla="*/ 905990 w 1422362"/>
              <a:gd name="connsiteY14-3788" fmla="*/ 685066 h 2381499"/>
              <a:gd name="connsiteX15-3789" fmla="*/ 711016 w 1422362"/>
              <a:gd name="connsiteY15-3790" fmla="*/ 640772 h 2381499"/>
              <a:gd name="connsiteX16-3791" fmla="*/ 729319 w 1422362"/>
              <a:gd name="connsiteY16-3792" fmla="*/ 1028979 h 2381499"/>
              <a:gd name="connsiteX17-3793" fmla="*/ 543268 w 1422362"/>
              <a:gd name="connsiteY17-3794" fmla="*/ 71160 h 2381499"/>
              <a:gd name="connsiteX18-3795" fmla="*/ 471802 w 1422362"/>
              <a:gd name="connsiteY18-3796" fmla="*/ 217109 h 2381499"/>
              <a:gd name="connsiteX19-3797" fmla="*/ 473286 w 1422362"/>
              <a:gd name="connsiteY19-3798" fmla="*/ 1383279 h 2381499"/>
              <a:gd name="connsiteX20-3799" fmla="*/ 338442 w 1422362"/>
              <a:gd name="connsiteY20-3800" fmla="*/ 1329374 h 2381499"/>
              <a:gd name="connsiteX21-3801" fmla="*/ 719 w 1422362"/>
              <a:gd name="connsiteY21-3802" fmla="*/ 1028697 h 2381499"/>
              <a:gd name="connsiteX0-3803" fmla="*/ 719 w 1422362"/>
              <a:gd name="connsiteY0-3804" fmla="*/ 1025260 h 2378062"/>
              <a:gd name="connsiteX1-3805" fmla="*/ 140932 w 1422362"/>
              <a:gd name="connsiteY1-3806" fmla="*/ 1421034 h 2378062"/>
              <a:gd name="connsiteX2-3807" fmla="*/ 309182 w 1422362"/>
              <a:gd name="connsiteY2-3808" fmla="*/ 1779479 h 2378062"/>
              <a:gd name="connsiteX3-3809" fmla="*/ 548773 w 1422362"/>
              <a:gd name="connsiteY3-3810" fmla="*/ 2004053 h 2378062"/>
              <a:gd name="connsiteX4-3811" fmla="*/ 582370 w 1422362"/>
              <a:gd name="connsiteY4-3812" fmla="*/ 2364947 h 2378062"/>
              <a:gd name="connsiteX5-3813" fmla="*/ 1253027 w 1422362"/>
              <a:gd name="connsiteY5-3814" fmla="*/ 2378062 h 2378062"/>
              <a:gd name="connsiteX6-3815" fmla="*/ 1262460 w 1422362"/>
              <a:gd name="connsiteY6-3816" fmla="*/ 2054789 h 2378062"/>
              <a:gd name="connsiteX7-3817" fmla="*/ 1421092 w 1422362"/>
              <a:gd name="connsiteY7-3818" fmla="*/ 1194263 h 2378062"/>
              <a:gd name="connsiteX8-3819" fmla="*/ 1369124 w 1422362"/>
              <a:gd name="connsiteY8-3820" fmla="*/ 768467 h 2378062"/>
              <a:gd name="connsiteX9-3821" fmla="*/ 1176719 w 1422362"/>
              <a:gd name="connsiteY9-3822" fmla="*/ 736798 h 2378062"/>
              <a:gd name="connsiteX10-3823" fmla="*/ 1168953 w 1422362"/>
              <a:gd name="connsiteY10-3824" fmla="*/ 1035777 h 2378062"/>
              <a:gd name="connsiteX11-3825" fmla="*/ 1156855 w 1422362"/>
              <a:gd name="connsiteY11-3826" fmla="*/ 725048 h 2378062"/>
              <a:gd name="connsiteX12-3827" fmla="*/ 927050 w 1422362"/>
              <a:gd name="connsiteY12-3828" fmla="*/ 682671 h 2378062"/>
              <a:gd name="connsiteX13-3829" fmla="*/ 957315 w 1422362"/>
              <a:gd name="connsiteY13-3830" fmla="*/ 1011885 h 2378062"/>
              <a:gd name="connsiteX14-3831" fmla="*/ 905990 w 1422362"/>
              <a:gd name="connsiteY14-3832" fmla="*/ 681629 h 2378062"/>
              <a:gd name="connsiteX15-3833" fmla="*/ 711016 w 1422362"/>
              <a:gd name="connsiteY15-3834" fmla="*/ 637335 h 2378062"/>
              <a:gd name="connsiteX16-3835" fmla="*/ 729319 w 1422362"/>
              <a:gd name="connsiteY16-3836" fmla="*/ 1025542 h 2378062"/>
              <a:gd name="connsiteX17-3837" fmla="*/ 543268 w 1422362"/>
              <a:gd name="connsiteY17-3838" fmla="*/ 67723 h 2378062"/>
              <a:gd name="connsiteX18-3839" fmla="*/ 471802 w 1422362"/>
              <a:gd name="connsiteY18-3840" fmla="*/ 213672 h 2378062"/>
              <a:gd name="connsiteX19-3841" fmla="*/ 473286 w 1422362"/>
              <a:gd name="connsiteY19-3842" fmla="*/ 1379842 h 2378062"/>
              <a:gd name="connsiteX20-3843" fmla="*/ 338442 w 1422362"/>
              <a:gd name="connsiteY20-3844" fmla="*/ 1325937 h 2378062"/>
              <a:gd name="connsiteX21-3845" fmla="*/ 719 w 1422362"/>
              <a:gd name="connsiteY21-3846" fmla="*/ 1025260 h 2378062"/>
              <a:gd name="connsiteX0-3847" fmla="*/ 719 w 1422362"/>
              <a:gd name="connsiteY0-3848" fmla="*/ 1011512 h 2364314"/>
              <a:gd name="connsiteX1-3849" fmla="*/ 140932 w 1422362"/>
              <a:gd name="connsiteY1-3850" fmla="*/ 1407286 h 2364314"/>
              <a:gd name="connsiteX2-3851" fmla="*/ 309182 w 1422362"/>
              <a:gd name="connsiteY2-3852" fmla="*/ 1765731 h 2364314"/>
              <a:gd name="connsiteX3-3853" fmla="*/ 548773 w 1422362"/>
              <a:gd name="connsiteY3-3854" fmla="*/ 1990305 h 2364314"/>
              <a:gd name="connsiteX4-3855" fmla="*/ 582370 w 1422362"/>
              <a:gd name="connsiteY4-3856" fmla="*/ 2351199 h 2364314"/>
              <a:gd name="connsiteX5-3857" fmla="*/ 1253027 w 1422362"/>
              <a:gd name="connsiteY5-3858" fmla="*/ 2364314 h 2364314"/>
              <a:gd name="connsiteX6-3859" fmla="*/ 1262460 w 1422362"/>
              <a:gd name="connsiteY6-3860" fmla="*/ 2041041 h 2364314"/>
              <a:gd name="connsiteX7-3861" fmla="*/ 1421092 w 1422362"/>
              <a:gd name="connsiteY7-3862" fmla="*/ 1180515 h 2364314"/>
              <a:gd name="connsiteX8-3863" fmla="*/ 1369124 w 1422362"/>
              <a:gd name="connsiteY8-3864" fmla="*/ 754719 h 2364314"/>
              <a:gd name="connsiteX9-3865" fmla="*/ 1176719 w 1422362"/>
              <a:gd name="connsiteY9-3866" fmla="*/ 723050 h 2364314"/>
              <a:gd name="connsiteX10-3867" fmla="*/ 1168953 w 1422362"/>
              <a:gd name="connsiteY10-3868" fmla="*/ 1022029 h 2364314"/>
              <a:gd name="connsiteX11-3869" fmla="*/ 1156855 w 1422362"/>
              <a:gd name="connsiteY11-3870" fmla="*/ 711300 h 2364314"/>
              <a:gd name="connsiteX12-3871" fmla="*/ 927050 w 1422362"/>
              <a:gd name="connsiteY12-3872" fmla="*/ 668923 h 2364314"/>
              <a:gd name="connsiteX13-3873" fmla="*/ 957315 w 1422362"/>
              <a:gd name="connsiteY13-3874" fmla="*/ 998137 h 2364314"/>
              <a:gd name="connsiteX14-3875" fmla="*/ 905990 w 1422362"/>
              <a:gd name="connsiteY14-3876" fmla="*/ 667881 h 2364314"/>
              <a:gd name="connsiteX15-3877" fmla="*/ 711016 w 1422362"/>
              <a:gd name="connsiteY15-3878" fmla="*/ 623587 h 2364314"/>
              <a:gd name="connsiteX16-3879" fmla="*/ 729319 w 1422362"/>
              <a:gd name="connsiteY16-3880" fmla="*/ 1011794 h 2364314"/>
              <a:gd name="connsiteX17-3881" fmla="*/ 630106 w 1422362"/>
              <a:gd name="connsiteY17-3882" fmla="*/ 73272 h 2364314"/>
              <a:gd name="connsiteX18-3883" fmla="*/ 471802 w 1422362"/>
              <a:gd name="connsiteY18-3884" fmla="*/ 199924 h 2364314"/>
              <a:gd name="connsiteX19-3885" fmla="*/ 473286 w 1422362"/>
              <a:gd name="connsiteY19-3886" fmla="*/ 1366094 h 2364314"/>
              <a:gd name="connsiteX20-3887" fmla="*/ 338442 w 1422362"/>
              <a:gd name="connsiteY20-3888" fmla="*/ 1312189 h 2364314"/>
              <a:gd name="connsiteX21-3889" fmla="*/ 719 w 1422362"/>
              <a:gd name="connsiteY21-3890" fmla="*/ 1011512 h 2364314"/>
              <a:gd name="connsiteX0-3891" fmla="*/ 719 w 1422362"/>
              <a:gd name="connsiteY0-3892" fmla="*/ 938672 h 2291474"/>
              <a:gd name="connsiteX1-3893" fmla="*/ 140932 w 1422362"/>
              <a:gd name="connsiteY1-3894" fmla="*/ 1334446 h 2291474"/>
              <a:gd name="connsiteX2-3895" fmla="*/ 309182 w 1422362"/>
              <a:gd name="connsiteY2-3896" fmla="*/ 1692891 h 2291474"/>
              <a:gd name="connsiteX3-3897" fmla="*/ 548773 w 1422362"/>
              <a:gd name="connsiteY3-3898" fmla="*/ 1917465 h 2291474"/>
              <a:gd name="connsiteX4-3899" fmla="*/ 582370 w 1422362"/>
              <a:gd name="connsiteY4-3900" fmla="*/ 2278359 h 2291474"/>
              <a:gd name="connsiteX5-3901" fmla="*/ 1253027 w 1422362"/>
              <a:gd name="connsiteY5-3902" fmla="*/ 2291474 h 2291474"/>
              <a:gd name="connsiteX6-3903" fmla="*/ 1262460 w 1422362"/>
              <a:gd name="connsiteY6-3904" fmla="*/ 1968201 h 2291474"/>
              <a:gd name="connsiteX7-3905" fmla="*/ 1421092 w 1422362"/>
              <a:gd name="connsiteY7-3906" fmla="*/ 1107675 h 2291474"/>
              <a:gd name="connsiteX8-3907" fmla="*/ 1369124 w 1422362"/>
              <a:gd name="connsiteY8-3908" fmla="*/ 681879 h 2291474"/>
              <a:gd name="connsiteX9-3909" fmla="*/ 1176719 w 1422362"/>
              <a:gd name="connsiteY9-3910" fmla="*/ 650210 h 2291474"/>
              <a:gd name="connsiteX10-3911" fmla="*/ 1168953 w 1422362"/>
              <a:gd name="connsiteY10-3912" fmla="*/ 949189 h 2291474"/>
              <a:gd name="connsiteX11-3913" fmla="*/ 1156855 w 1422362"/>
              <a:gd name="connsiteY11-3914" fmla="*/ 638460 h 2291474"/>
              <a:gd name="connsiteX12-3915" fmla="*/ 927050 w 1422362"/>
              <a:gd name="connsiteY12-3916" fmla="*/ 596083 h 2291474"/>
              <a:gd name="connsiteX13-3917" fmla="*/ 957315 w 1422362"/>
              <a:gd name="connsiteY13-3918" fmla="*/ 925297 h 2291474"/>
              <a:gd name="connsiteX14-3919" fmla="*/ 905990 w 1422362"/>
              <a:gd name="connsiteY14-3920" fmla="*/ 595041 h 2291474"/>
              <a:gd name="connsiteX15-3921" fmla="*/ 711016 w 1422362"/>
              <a:gd name="connsiteY15-3922" fmla="*/ 550747 h 2291474"/>
              <a:gd name="connsiteX16-3923" fmla="*/ 729319 w 1422362"/>
              <a:gd name="connsiteY16-3924" fmla="*/ 938954 h 2291474"/>
              <a:gd name="connsiteX17-3925" fmla="*/ 673525 w 1422362"/>
              <a:gd name="connsiteY17-3926" fmla="*/ 130688 h 2291474"/>
              <a:gd name="connsiteX18-3927" fmla="*/ 471802 w 1422362"/>
              <a:gd name="connsiteY18-3928" fmla="*/ 127084 h 2291474"/>
              <a:gd name="connsiteX19-3929" fmla="*/ 473286 w 1422362"/>
              <a:gd name="connsiteY19-3930" fmla="*/ 1293254 h 2291474"/>
              <a:gd name="connsiteX20-3931" fmla="*/ 338442 w 1422362"/>
              <a:gd name="connsiteY20-3932" fmla="*/ 1239349 h 2291474"/>
              <a:gd name="connsiteX21-3933" fmla="*/ 719 w 1422362"/>
              <a:gd name="connsiteY21-3934" fmla="*/ 938672 h 2291474"/>
              <a:gd name="connsiteX0-3935" fmla="*/ 719 w 1422362"/>
              <a:gd name="connsiteY0-3936" fmla="*/ 948524 h 2301326"/>
              <a:gd name="connsiteX1-3937" fmla="*/ 140932 w 1422362"/>
              <a:gd name="connsiteY1-3938" fmla="*/ 1344298 h 2301326"/>
              <a:gd name="connsiteX2-3939" fmla="*/ 309182 w 1422362"/>
              <a:gd name="connsiteY2-3940" fmla="*/ 1702743 h 2301326"/>
              <a:gd name="connsiteX3-3941" fmla="*/ 548773 w 1422362"/>
              <a:gd name="connsiteY3-3942" fmla="*/ 1927317 h 2301326"/>
              <a:gd name="connsiteX4-3943" fmla="*/ 582370 w 1422362"/>
              <a:gd name="connsiteY4-3944" fmla="*/ 2288211 h 2301326"/>
              <a:gd name="connsiteX5-3945" fmla="*/ 1253027 w 1422362"/>
              <a:gd name="connsiteY5-3946" fmla="*/ 2301326 h 2301326"/>
              <a:gd name="connsiteX6-3947" fmla="*/ 1262460 w 1422362"/>
              <a:gd name="connsiteY6-3948" fmla="*/ 1978053 h 2301326"/>
              <a:gd name="connsiteX7-3949" fmla="*/ 1421092 w 1422362"/>
              <a:gd name="connsiteY7-3950" fmla="*/ 1117527 h 2301326"/>
              <a:gd name="connsiteX8-3951" fmla="*/ 1369124 w 1422362"/>
              <a:gd name="connsiteY8-3952" fmla="*/ 691731 h 2301326"/>
              <a:gd name="connsiteX9-3953" fmla="*/ 1176719 w 1422362"/>
              <a:gd name="connsiteY9-3954" fmla="*/ 660062 h 2301326"/>
              <a:gd name="connsiteX10-3955" fmla="*/ 1168953 w 1422362"/>
              <a:gd name="connsiteY10-3956" fmla="*/ 959041 h 2301326"/>
              <a:gd name="connsiteX11-3957" fmla="*/ 1156855 w 1422362"/>
              <a:gd name="connsiteY11-3958" fmla="*/ 648312 h 2301326"/>
              <a:gd name="connsiteX12-3959" fmla="*/ 927050 w 1422362"/>
              <a:gd name="connsiteY12-3960" fmla="*/ 605935 h 2301326"/>
              <a:gd name="connsiteX13-3961" fmla="*/ 957315 w 1422362"/>
              <a:gd name="connsiteY13-3962" fmla="*/ 935149 h 2301326"/>
              <a:gd name="connsiteX14-3963" fmla="*/ 905990 w 1422362"/>
              <a:gd name="connsiteY14-3964" fmla="*/ 604893 h 2301326"/>
              <a:gd name="connsiteX15-3965" fmla="*/ 711016 w 1422362"/>
              <a:gd name="connsiteY15-3966" fmla="*/ 560599 h 2301326"/>
              <a:gd name="connsiteX16-3967" fmla="*/ 729319 w 1422362"/>
              <a:gd name="connsiteY16-3968" fmla="*/ 948806 h 2301326"/>
              <a:gd name="connsiteX17-3969" fmla="*/ 673525 w 1422362"/>
              <a:gd name="connsiteY17-3970" fmla="*/ 140540 h 2301326"/>
              <a:gd name="connsiteX18-3971" fmla="*/ 471802 w 1422362"/>
              <a:gd name="connsiteY18-3972" fmla="*/ 136936 h 2301326"/>
              <a:gd name="connsiteX19-3973" fmla="*/ 473286 w 1422362"/>
              <a:gd name="connsiteY19-3974" fmla="*/ 1303106 h 2301326"/>
              <a:gd name="connsiteX20-3975" fmla="*/ 338442 w 1422362"/>
              <a:gd name="connsiteY20-3976" fmla="*/ 1249201 h 2301326"/>
              <a:gd name="connsiteX21-3977" fmla="*/ 719 w 1422362"/>
              <a:gd name="connsiteY21-3978" fmla="*/ 948524 h 2301326"/>
              <a:gd name="connsiteX0-3979" fmla="*/ 719 w 1422362"/>
              <a:gd name="connsiteY0-3980" fmla="*/ 948524 h 2301326"/>
              <a:gd name="connsiteX1-3981" fmla="*/ 140932 w 1422362"/>
              <a:gd name="connsiteY1-3982" fmla="*/ 1344298 h 2301326"/>
              <a:gd name="connsiteX2-3983" fmla="*/ 309182 w 1422362"/>
              <a:gd name="connsiteY2-3984" fmla="*/ 1702743 h 2301326"/>
              <a:gd name="connsiteX3-3985" fmla="*/ 548773 w 1422362"/>
              <a:gd name="connsiteY3-3986" fmla="*/ 1927317 h 2301326"/>
              <a:gd name="connsiteX4-3987" fmla="*/ 582370 w 1422362"/>
              <a:gd name="connsiteY4-3988" fmla="*/ 2288211 h 2301326"/>
              <a:gd name="connsiteX5-3989" fmla="*/ 1253027 w 1422362"/>
              <a:gd name="connsiteY5-3990" fmla="*/ 2301326 h 2301326"/>
              <a:gd name="connsiteX6-3991" fmla="*/ 1262460 w 1422362"/>
              <a:gd name="connsiteY6-3992" fmla="*/ 1978053 h 2301326"/>
              <a:gd name="connsiteX7-3993" fmla="*/ 1421092 w 1422362"/>
              <a:gd name="connsiteY7-3994" fmla="*/ 1117527 h 2301326"/>
              <a:gd name="connsiteX8-3995" fmla="*/ 1369124 w 1422362"/>
              <a:gd name="connsiteY8-3996" fmla="*/ 691731 h 2301326"/>
              <a:gd name="connsiteX9-3997" fmla="*/ 1176719 w 1422362"/>
              <a:gd name="connsiteY9-3998" fmla="*/ 660062 h 2301326"/>
              <a:gd name="connsiteX10-3999" fmla="*/ 1168953 w 1422362"/>
              <a:gd name="connsiteY10-4000" fmla="*/ 959041 h 2301326"/>
              <a:gd name="connsiteX11-4001" fmla="*/ 1156855 w 1422362"/>
              <a:gd name="connsiteY11-4002" fmla="*/ 648312 h 2301326"/>
              <a:gd name="connsiteX12-4003" fmla="*/ 927050 w 1422362"/>
              <a:gd name="connsiteY12-4004" fmla="*/ 605935 h 2301326"/>
              <a:gd name="connsiteX13-4005" fmla="*/ 957315 w 1422362"/>
              <a:gd name="connsiteY13-4006" fmla="*/ 935149 h 2301326"/>
              <a:gd name="connsiteX14-4007" fmla="*/ 905990 w 1422362"/>
              <a:gd name="connsiteY14-4008" fmla="*/ 604893 h 2301326"/>
              <a:gd name="connsiteX15-4009" fmla="*/ 711016 w 1422362"/>
              <a:gd name="connsiteY15-4010" fmla="*/ 560599 h 2301326"/>
              <a:gd name="connsiteX16-4011" fmla="*/ 729319 w 1422362"/>
              <a:gd name="connsiteY16-4012" fmla="*/ 948806 h 2301326"/>
              <a:gd name="connsiteX17-4013" fmla="*/ 673525 w 1422362"/>
              <a:gd name="connsiteY17-4014" fmla="*/ 140540 h 2301326"/>
              <a:gd name="connsiteX18-4015" fmla="*/ 471802 w 1422362"/>
              <a:gd name="connsiteY18-4016" fmla="*/ 136936 h 2301326"/>
              <a:gd name="connsiteX19-4017" fmla="*/ 473286 w 1422362"/>
              <a:gd name="connsiteY19-4018" fmla="*/ 1303106 h 2301326"/>
              <a:gd name="connsiteX20-4019" fmla="*/ 338442 w 1422362"/>
              <a:gd name="connsiteY20-4020" fmla="*/ 1249201 h 2301326"/>
              <a:gd name="connsiteX21-4021" fmla="*/ 719 w 1422362"/>
              <a:gd name="connsiteY21-4022" fmla="*/ 948524 h 2301326"/>
              <a:gd name="connsiteX0-4023" fmla="*/ 719 w 1422362"/>
              <a:gd name="connsiteY0-4024" fmla="*/ 948524 h 2301326"/>
              <a:gd name="connsiteX1-4025" fmla="*/ 140932 w 1422362"/>
              <a:gd name="connsiteY1-4026" fmla="*/ 1344298 h 2301326"/>
              <a:gd name="connsiteX2-4027" fmla="*/ 309182 w 1422362"/>
              <a:gd name="connsiteY2-4028" fmla="*/ 1702743 h 2301326"/>
              <a:gd name="connsiteX3-4029" fmla="*/ 548773 w 1422362"/>
              <a:gd name="connsiteY3-4030" fmla="*/ 1927317 h 2301326"/>
              <a:gd name="connsiteX4-4031" fmla="*/ 582370 w 1422362"/>
              <a:gd name="connsiteY4-4032" fmla="*/ 2288211 h 2301326"/>
              <a:gd name="connsiteX5-4033" fmla="*/ 1253027 w 1422362"/>
              <a:gd name="connsiteY5-4034" fmla="*/ 2301326 h 2301326"/>
              <a:gd name="connsiteX6-4035" fmla="*/ 1262460 w 1422362"/>
              <a:gd name="connsiteY6-4036" fmla="*/ 1978053 h 2301326"/>
              <a:gd name="connsiteX7-4037" fmla="*/ 1421092 w 1422362"/>
              <a:gd name="connsiteY7-4038" fmla="*/ 1117527 h 2301326"/>
              <a:gd name="connsiteX8-4039" fmla="*/ 1369124 w 1422362"/>
              <a:gd name="connsiteY8-4040" fmla="*/ 691731 h 2301326"/>
              <a:gd name="connsiteX9-4041" fmla="*/ 1176719 w 1422362"/>
              <a:gd name="connsiteY9-4042" fmla="*/ 660062 h 2301326"/>
              <a:gd name="connsiteX10-4043" fmla="*/ 1168953 w 1422362"/>
              <a:gd name="connsiteY10-4044" fmla="*/ 959041 h 2301326"/>
              <a:gd name="connsiteX11-4045" fmla="*/ 1156855 w 1422362"/>
              <a:gd name="connsiteY11-4046" fmla="*/ 648312 h 2301326"/>
              <a:gd name="connsiteX12-4047" fmla="*/ 927050 w 1422362"/>
              <a:gd name="connsiteY12-4048" fmla="*/ 605935 h 2301326"/>
              <a:gd name="connsiteX13-4049" fmla="*/ 957315 w 1422362"/>
              <a:gd name="connsiteY13-4050" fmla="*/ 935149 h 2301326"/>
              <a:gd name="connsiteX14-4051" fmla="*/ 905990 w 1422362"/>
              <a:gd name="connsiteY14-4052" fmla="*/ 604893 h 2301326"/>
              <a:gd name="connsiteX15-4053" fmla="*/ 711016 w 1422362"/>
              <a:gd name="connsiteY15-4054" fmla="*/ 560599 h 2301326"/>
              <a:gd name="connsiteX16-4055" fmla="*/ 729319 w 1422362"/>
              <a:gd name="connsiteY16-4056" fmla="*/ 948806 h 2301326"/>
              <a:gd name="connsiteX17-4057" fmla="*/ 673525 w 1422362"/>
              <a:gd name="connsiteY17-4058" fmla="*/ 140540 h 2301326"/>
              <a:gd name="connsiteX18-4059" fmla="*/ 471802 w 1422362"/>
              <a:gd name="connsiteY18-4060" fmla="*/ 136936 h 2301326"/>
              <a:gd name="connsiteX19-4061" fmla="*/ 473286 w 1422362"/>
              <a:gd name="connsiteY19-4062" fmla="*/ 1303106 h 2301326"/>
              <a:gd name="connsiteX20-4063" fmla="*/ 338442 w 1422362"/>
              <a:gd name="connsiteY20-4064" fmla="*/ 1249201 h 2301326"/>
              <a:gd name="connsiteX21-4065" fmla="*/ 719 w 1422362"/>
              <a:gd name="connsiteY21-4066" fmla="*/ 948524 h 2301326"/>
              <a:gd name="connsiteX0-4067" fmla="*/ 719 w 1422362"/>
              <a:gd name="connsiteY0-4068" fmla="*/ 948524 h 2301326"/>
              <a:gd name="connsiteX1-4069" fmla="*/ 140932 w 1422362"/>
              <a:gd name="connsiteY1-4070" fmla="*/ 1344298 h 2301326"/>
              <a:gd name="connsiteX2-4071" fmla="*/ 309182 w 1422362"/>
              <a:gd name="connsiteY2-4072" fmla="*/ 1702743 h 2301326"/>
              <a:gd name="connsiteX3-4073" fmla="*/ 548773 w 1422362"/>
              <a:gd name="connsiteY3-4074" fmla="*/ 1927317 h 2301326"/>
              <a:gd name="connsiteX4-4075" fmla="*/ 582370 w 1422362"/>
              <a:gd name="connsiteY4-4076" fmla="*/ 2288211 h 2301326"/>
              <a:gd name="connsiteX5-4077" fmla="*/ 1253027 w 1422362"/>
              <a:gd name="connsiteY5-4078" fmla="*/ 2301326 h 2301326"/>
              <a:gd name="connsiteX6-4079" fmla="*/ 1262460 w 1422362"/>
              <a:gd name="connsiteY6-4080" fmla="*/ 1978053 h 2301326"/>
              <a:gd name="connsiteX7-4081" fmla="*/ 1421092 w 1422362"/>
              <a:gd name="connsiteY7-4082" fmla="*/ 1117527 h 2301326"/>
              <a:gd name="connsiteX8-4083" fmla="*/ 1369124 w 1422362"/>
              <a:gd name="connsiteY8-4084" fmla="*/ 691731 h 2301326"/>
              <a:gd name="connsiteX9-4085" fmla="*/ 1176719 w 1422362"/>
              <a:gd name="connsiteY9-4086" fmla="*/ 660062 h 2301326"/>
              <a:gd name="connsiteX10-4087" fmla="*/ 1168953 w 1422362"/>
              <a:gd name="connsiteY10-4088" fmla="*/ 959041 h 2301326"/>
              <a:gd name="connsiteX11-4089" fmla="*/ 1156855 w 1422362"/>
              <a:gd name="connsiteY11-4090" fmla="*/ 648312 h 2301326"/>
              <a:gd name="connsiteX12-4091" fmla="*/ 927050 w 1422362"/>
              <a:gd name="connsiteY12-4092" fmla="*/ 605935 h 2301326"/>
              <a:gd name="connsiteX13-4093" fmla="*/ 957315 w 1422362"/>
              <a:gd name="connsiteY13-4094" fmla="*/ 935149 h 2301326"/>
              <a:gd name="connsiteX14-4095" fmla="*/ 905990 w 1422362"/>
              <a:gd name="connsiteY14-4096" fmla="*/ 604893 h 2301326"/>
              <a:gd name="connsiteX15-4097" fmla="*/ 711016 w 1422362"/>
              <a:gd name="connsiteY15-4098" fmla="*/ 560599 h 2301326"/>
              <a:gd name="connsiteX16-4099" fmla="*/ 714846 w 1422362"/>
              <a:gd name="connsiteY16-4100" fmla="*/ 948806 h 2301326"/>
              <a:gd name="connsiteX17-4101" fmla="*/ 673525 w 1422362"/>
              <a:gd name="connsiteY17-4102" fmla="*/ 140540 h 2301326"/>
              <a:gd name="connsiteX18-4103" fmla="*/ 471802 w 1422362"/>
              <a:gd name="connsiteY18-4104" fmla="*/ 136936 h 2301326"/>
              <a:gd name="connsiteX19-4105" fmla="*/ 473286 w 1422362"/>
              <a:gd name="connsiteY19-4106" fmla="*/ 1303106 h 2301326"/>
              <a:gd name="connsiteX20-4107" fmla="*/ 338442 w 1422362"/>
              <a:gd name="connsiteY20-4108" fmla="*/ 1249201 h 2301326"/>
              <a:gd name="connsiteX21-4109" fmla="*/ 719 w 1422362"/>
              <a:gd name="connsiteY21-4110" fmla="*/ 948524 h 2301326"/>
              <a:gd name="connsiteX0-4111" fmla="*/ 719 w 1422362"/>
              <a:gd name="connsiteY0-4112" fmla="*/ 948524 h 2301326"/>
              <a:gd name="connsiteX1-4113" fmla="*/ 140932 w 1422362"/>
              <a:gd name="connsiteY1-4114" fmla="*/ 1344298 h 2301326"/>
              <a:gd name="connsiteX2-4115" fmla="*/ 309182 w 1422362"/>
              <a:gd name="connsiteY2-4116" fmla="*/ 1702743 h 2301326"/>
              <a:gd name="connsiteX3-4117" fmla="*/ 548773 w 1422362"/>
              <a:gd name="connsiteY3-4118" fmla="*/ 1927317 h 2301326"/>
              <a:gd name="connsiteX4-4119" fmla="*/ 582370 w 1422362"/>
              <a:gd name="connsiteY4-4120" fmla="*/ 2288211 h 2301326"/>
              <a:gd name="connsiteX5-4121" fmla="*/ 1253027 w 1422362"/>
              <a:gd name="connsiteY5-4122" fmla="*/ 2301326 h 2301326"/>
              <a:gd name="connsiteX6-4123" fmla="*/ 1262460 w 1422362"/>
              <a:gd name="connsiteY6-4124" fmla="*/ 1978053 h 2301326"/>
              <a:gd name="connsiteX7-4125" fmla="*/ 1421092 w 1422362"/>
              <a:gd name="connsiteY7-4126" fmla="*/ 1117527 h 2301326"/>
              <a:gd name="connsiteX8-4127" fmla="*/ 1369124 w 1422362"/>
              <a:gd name="connsiteY8-4128" fmla="*/ 691731 h 2301326"/>
              <a:gd name="connsiteX9-4129" fmla="*/ 1176719 w 1422362"/>
              <a:gd name="connsiteY9-4130" fmla="*/ 660062 h 2301326"/>
              <a:gd name="connsiteX10-4131" fmla="*/ 1168953 w 1422362"/>
              <a:gd name="connsiteY10-4132" fmla="*/ 959041 h 2301326"/>
              <a:gd name="connsiteX11-4133" fmla="*/ 1156855 w 1422362"/>
              <a:gd name="connsiteY11-4134" fmla="*/ 648312 h 2301326"/>
              <a:gd name="connsiteX12-4135" fmla="*/ 927050 w 1422362"/>
              <a:gd name="connsiteY12-4136" fmla="*/ 605935 h 2301326"/>
              <a:gd name="connsiteX13-4137" fmla="*/ 957315 w 1422362"/>
              <a:gd name="connsiteY13-4138" fmla="*/ 935149 h 2301326"/>
              <a:gd name="connsiteX14-4139" fmla="*/ 905990 w 1422362"/>
              <a:gd name="connsiteY14-4140" fmla="*/ 604893 h 2301326"/>
              <a:gd name="connsiteX15-4141" fmla="*/ 711016 w 1422362"/>
              <a:gd name="connsiteY15-4142" fmla="*/ 560599 h 2301326"/>
              <a:gd name="connsiteX16-4143" fmla="*/ 714846 w 1422362"/>
              <a:gd name="connsiteY16-4144" fmla="*/ 948806 h 2301326"/>
              <a:gd name="connsiteX17-4145" fmla="*/ 673525 w 1422362"/>
              <a:gd name="connsiteY17-4146" fmla="*/ 140540 h 2301326"/>
              <a:gd name="connsiteX18-4147" fmla="*/ 471802 w 1422362"/>
              <a:gd name="connsiteY18-4148" fmla="*/ 136936 h 2301326"/>
              <a:gd name="connsiteX19-4149" fmla="*/ 473286 w 1422362"/>
              <a:gd name="connsiteY19-4150" fmla="*/ 1303106 h 2301326"/>
              <a:gd name="connsiteX20-4151" fmla="*/ 338442 w 1422362"/>
              <a:gd name="connsiteY20-4152" fmla="*/ 1249201 h 2301326"/>
              <a:gd name="connsiteX21-4153" fmla="*/ 719 w 1422362"/>
              <a:gd name="connsiteY21-4154" fmla="*/ 948524 h 2301326"/>
              <a:gd name="connsiteX0-4155" fmla="*/ 719 w 1422362"/>
              <a:gd name="connsiteY0-4156" fmla="*/ 948524 h 2301326"/>
              <a:gd name="connsiteX1-4157" fmla="*/ 140932 w 1422362"/>
              <a:gd name="connsiteY1-4158" fmla="*/ 1344298 h 2301326"/>
              <a:gd name="connsiteX2-4159" fmla="*/ 309182 w 1422362"/>
              <a:gd name="connsiteY2-4160" fmla="*/ 1702743 h 2301326"/>
              <a:gd name="connsiteX3-4161" fmla="*/ 548773 w 1422362"/>
              <a:gd name="connsiteY3-4162" fmla="*/ 1927317 h 2301326"/>
              <a:gd name="connsiteX4-4163" fmla="*/ 582370 w 1422362"/>
              <a:gd name="connsiteY4-4164" fmla="*/ 2288211 h 2301326"/>
              <a:gd name="connsiteX5-4165" fmla="*/ 1253027 w 1422362"/>
              <a:gd name="connsiteY5-4166" fmla="*/ 2301326 h 2301326"/>
              <a:gd name="connsiteX6-4167" fmla="*/ 1262460 w 1422362"/>
              <a:gd name="connsiteY6-4168" fmla="*/ 1978053 h 2301326"/>
              <a:gd name="connsiteX7-4169" fmla="*/ 1421092 w 1422362"/>
              <a:gd name="connsiteY7-4170" fmla="*/ 1117527 h 2301326"/>
              <a:gd name="connsiteX8-4171" fmla="*/ 1369124 w 1422362"/>
              <a:gd name="connsiteY8-4172" fmla="*/ 691731 h 2301326"/>
              <a:gd name="connsiteX9-4173" fmla="*/ 1176719 w 1422362"/>
              <a:gd name="connsiteY9-4174" fmla="*/ 660062 h 2301326"/>
              <a:gd name="connsiteX10-4175" fmla="*/ 1168953 w 1422362"/>
              <a:gd name="connsiteY10-4176" fmla="*/ 959041 h 2301326"/>
              <a:gd name="connsiteX11-4177" fmla="*/ 1156855 w 1422362"/>
              <a:gd name="connsiteY11-4178" fmla="*/ 648312 h 2301326"/>
              <a:gd name="connsiteX12-4179" fmla="*/ 927050 w 1422362"/>
              <a:gd name="connsiteY12-4180" fmla="*/ 605935 h 2301326"/>
              <a:gd name="connsiteX13-4181" fmla="*/ 957315 w 1422362"/>
              <a:gd name="connsiteY13-4182" fmla="*/ 935149 h 2301326"/>
              <a:gd name="connsiteX14-4183" fmla="*/ 905990 w 1422362"/>
              <a:gd name="connsiteY14-4184" fmla="*/ 604893 h 2301326"/>
              <a:gd name="connsiteX15-4185" fmla="*/ 711016 w 1422362"/>
              <a:gd name="connsiteY15-4186" fmla="*/ 560599 h 2301326"/>
              <a:gd name="connsiteX16-4187" fmla="*/ 714846 w 1422362"/>
              <a:gd name="connsiteY16-4188" fmla="*/ 948806 h 2301326"/>
              <a:gd name="connsiteX17-4189" fmla="*/ 673525 w 1422362"/>
              <a:gd name="connsiteY17-4190" fmla="*/ 140540 h 2301326"/>
              <a:gd name="connsiteX18-4191" fmla="*/ 471802 w 1422362"/>
              <a:gd name="connsiteY18-4192" fmla="*/ 136936 h 2301326"/>
              <a:gd name="connsiteX19-4193" fmla="*/ 473286 w 1422362"/>
              <a:gd name="connsiteY19-4194" fmla="*/ 1303106 h 2301326"/>
              <a:gd name="connsiteX20-4195" fmla="*/ 338442 w 1422362"/>
              <a:gd name="connsiteY20-4196" fmla="*/ 1249201 h 2301326"/>
              <a:gd name="connsiteX21-4197" fmla="*/ 719 w 1422362"/>
              <a:gd name="connsiteY21-4198" fmla="*/ 948524 h 2301326"/>
              <a:gd name="connsiteX0-4199" fmla="*/ 719 w 1422362"/>
              <a:gd name="connsiteY0-4200" fmla="*/ 948524 h 2301326"/>
              <a:gd name="connsiteX1-4201" fmla="*/ 140932 w 1422362"/>
              <a:gd name="connsiteY1-4202" fmla="*/ 1344298 h 2301326"/>
              <a:gd name="connsiteX2-4203" fmla="*/ 309182 w 1422362"/>
              <a:gd name="connsiteY2-4204" fmla="*/ 1702743 h 2301326"/>
              <a:gd name="connsiteX3-4205" fmla="*/ 548773 w 1422362"/>
              <a:gd name="connsiteY3-4206" fmla="*/ 1927317 h 2301326"/>
              <a:gd name="connsiteX4-4207" fmla="*/ 582370 w 1422362"/>
              <a:gd name="connsiteY4-4208" fmla="*/ 2288211 h 2301326"/>
              <a:gd name="connsiteX5-4209" fmla="*/ 1253027 w 1422362"/>
              <a:gd name="connsiteY5-4210" fmla="*/ 2301326 h 2301326"/>
              <a:gd name="connsiteX6-4211" fmla="*/ 1262460 w 1422362"/>
              <a:gd name="connsiteY6-4212" fmla="*/ 1978053 h 2301326"/>
              <a:gd name="connsiteX7-4213" fmla="*/ 1421092 w 1422362"/>
              <a:gd name="connsiteY7-4214" fmla="*/ 1117527 h 2301326"/>
              <a:gd name="connsiteX8-4215" fmla="*/ 1369124 w 1422362"/>
              <a:gd name="connsiteY8-4216" fmla="*/ 691731 h 2301326"/>
              <a:gd name="connsiteX9-4217" fmla="*/ 1176719 w 1422362"/>
              <a:gd name="connsiteY9-4218" fmla="*/ 660062 h 2301326"/>
              <a:gd name="connsiteX10-4219" fmla="*/ 1168953 w 1422362"/>
              <a:gd name="connsiteY10-4220" fmla="*/ 959041 h 2301326"/>
              <a:gd name="connsiteX11-4221" fmla="*/ 1156855 w 1422362"/>
              <a:gd name="connsiteY11-4222" fmla="*/ 648312 h 2301326"/>
              <a:gd name="connsiteX12-4223" fmla="*/ 927050 w 1422362"/>
              <a:gd name="connsiteY12-4224" fmla="*/ 605935 h 2301326"/>
              <a:gd name="connsiteX13-4225" fmla="*/ 957315 w 1422362"/>
              <a:gd name="connsiteY13-4226" fmla="*/ 935149 h 2301326"/>
              <a:gd name="connsiteX14-4227" fmla="*/ 905990 w 1422362"/>
              <a:gd name="connsiteY14-4228" fmla="*/ 604893 h 2301326"/>
              <a:gd name="connsiteX15-4229" fmla="*/ 711016 w 1422362"/>
              <a:gd name="connsiteY15-4230" fmla="*/ 560599 h 2301326"/>
              <a:gd name="connsiteX16-4231" fmla="*/ 714846 w 1422362"/>
              <a:gd name="connsiteY16-4232" fmla="*/ 948806 h 2301326"/>
              <a:gd name="connsiteX17-4233" fmla="*/ 673525 w 1422362"/>
              <a:gd name="connsiteY17-4234" fmla="*/ 140540 h 2301326"/>
              <a:gd name="connsiteX18-4235" fmla="*/ 471802 w 1422362"/>
              <a:gd name="connsiteY18-4236" fmla="*/ 136936 h 2301326"/>
              <a:gd name="connsiteX19-4237" fmla="*/ 473286 w 1422362"/>
              <a:gd name="connsiteY19-4238" fmla="*/ 1303106 h 2301326"/>
              <a:gd name="connsiteX20-4239" fmla="*/ 338442 w 1422362"/>
              <a:gd name="connsiteY20-4240" fmla="*/ 1249201 h 2301326"/>
              <a:gd name="connsiteX21-4241" fmla="*/ 719 w 1422362"/>
              <a:gd name="connsiteY21-4242" fmla="*/ 948524 h 2301326"/>
              <a:gd name="connsiteX0-4243" fmla="*/ 719 w 1422362"/>
              <a:gd name="connsiteY0-4244" fmla="*/ 948524 h 2301326"/>
              <a:gd name="connsiteX1-4245" fmla="*/ 140932 w 1422362"/>
              <a:gd name="connsiteY1-4246" fmla="*/ 1344298 h 2301326"/>
              <a:gd name="connsiteX2-4247" fmla="*/ 309182 w 1422362"/>
              <a:gd name="connsiteY2-4248" fmla="*/ 1702743 h 2301326"/>
              <a:gd name="connsiteX3-4249" fmla="*/ 548773 w 1422362"/>
              <a:gd name="connsiteY3-4250" fmla="*/ 1927317 h 2301326"/>
              <a:gd name="connsiteX4-4251" fmla="*/ 582370 w 1422362"/>
              <a:gd name="connsiteY4-4252" fmla="*/ 2288211 h 2301326"/>
              <a:gd name="connsiteX5-4253" fmla="*/ 1253027 w 1422362"/>
              <a:gd name="connsiteY5-4254" fmla="*/ 2301326 h 2301326"/>
              <a:gd name="connsiteX6-4255" fmla="*/ 1262460 w 1422362"/>
              <a:gd name="connsiteY6-4256" fmla="*/ 1978053 h 2301326"/>
              <a:gd name="connsiteX7-4257" fmla="*/ 1421092 w 1422362"/>
              <a:gd name="connsiteY7-4258" fmla="*/ 1117527 h 2301326"/>
              <a:gd name="connsiteX8-4259" fmla="*/ 1369124 w 1422362"/>
              <a:gd name="connsiteY8-4260" fmla="*/ 691731 h 2301326"/>
              <a:gd name="connsiteX9-4261" fmla="*/ 1176719 w 1422362"/>
              <a:gd name="connsiteY9-4262" fmla="*/ 660062 h 2301326"/>
              <a:gd name="connsiteX10-4263" fmla="*/ 1168953 w 1422362"/>
              <a:gd name="connsiteY10-4264" fmla="*/ 959041 h 2301326"/>
              <a:gd name="connsiteX11-4265" fmla="*/ 1156855 w 1422362"/>
              <a:gd name="connsiteY11-4266" fmla="*/ 648312 h 2301326"/>
              <a:gd name="connsiteX12-4267" fmla="*/ 927050 w 1422362"/>
              <a:gd name="connsiteY12-4268" fmla="*/ 605935 h 2301326"/>
              <a:gd name="connsiteX13-4269" fmla="*/ 957315 w 1422362"/>
              <a:gd name="connsiteY13-4270" fmla="*/ 935149 h 2301326"/>
              <a:gd name="connsiteX14-4271" fmla="*/ 905990 w 1422362"/>
              <a:gd name="connsiteY14-4272" fmla="*/ 604893 h 2301326"/>
              <a:gd name="connsiteX15-4273" fmla="*/ 711016 w 1422362"/>
              <a:gd name="connsiteY15-4274" fmla="*/ 560599 h 2301326"/>
              <a:gd name="connsiteX16-4275" fmla="*/ 714846 w 1422362"/>
              <a:gd name="connsiteY16-4276" fmla="*/ 948806 h 2301326"/>
              <a:gd name="connsiteX17-4277" fmla="*/ 673525 w 1422362"/>
              <a:gd name="connsiteY17-4278" fmla="*/ 140540 h 2301326"/>
              <a:gd name="connsiteX18-4279" fmla="*/ 471802 w 1422362"/>
              <a:gd name="connsiteY18-4280" fmla="*/ 136936 h 2301326"/>
              <a:gd name="connsiteX19-4281" fmla="*/ 473286 w 1422362"/>
              <a:gd name="connsiteY19-4282" fmla="*/ 1303106 h 2301326"/>
              <a:gd name="connsiteX20-4283" fmla="*/ 338442 w 1422362"/>
              <a:gd name="connsiteY20-4284" fmla="*/ 1249201 h 2301326"/>
              <a:gd name="connsiteX21-4285" fmla="*/ 719 w 1422362"/>
              <a:gd name="connsiteY21-4286" fmla="*/ 948524 h 2301326"/>
              <a:gd name="connsiteX0-4287" fmla="*/ 719 w 1422362"/>
              <a:gd name="connsiteY0-4288" fmla="*/ 914198 h 2267000"/>
              <a:gd name="connsiteX1-4289" fmla="*/ 140932 w 1422362"/>
              <a:gd name="connsiteY1-4290" fmla="*/ 1309972 h 2267000"/>
              <a:gd name="connsiteX2-4291" fmla="*/ 309182 w 1422362"/>
              <a:gd name="connsiteY2-4292" fmla="*/ 1668417 h 2267000"/>
              <a:gd name="connsiteX3-4293" fmla="*/ 548773 w 1422362"/>
              <a:gd name="connsiteY3-4294" fmla="*/ 1892991 h 2267000"/>
              <a:gd name="connsiteX4-4295" fmla="*/ 582370 w 1422362"/>
              <a:gd name="connsiteY4-4296" fmla="*/ 2253885 h 2267000"/>
              <a:gd name="connsiteX5-4297" fmla="*/ 1253027 w 1422362"/>
              <a:gd name="connsiteY5-4298" fmla="*/ 2267000 h 2267000"/>
              <a:gd name="connsiteX6-4299" fmla="*/ 1262460 w 1422362"/>
              <a:gd name="connsiteY6-4300" fmla="*/ 1943727 h 2267000"/>
              <a:gd name="connsiteX7-4301" fmla="*/ 1421092 w 1422362"/>
              <a:gd name="connsiteY7-4302" fmla="*/ 1083201 h 2267000"/>
              <a:gd name="connsiteX8-4303" fmla="*/ 1369124 w 1422362"/>
              <a:gd name="connsiteY8-4304" fmla="*/ 657405 h 2267000"/>
              <a:gd name="connsiteX9-4305" fmla="*/ 1176719 w 1422362"/>
              <a:gd name="connsiteY9-4306" fmla="*/ 625736 h 2267000"/>
              <a:gd name="connsiteX10-4307" fmla="*/ 1168953 w 1422362"/>
              <a:gd name="connsiteY10-4308" fmla="*/ 924715 h 2267000"/>
              <a:gd name="connsiteX11-4309" fmla="*/ 1156855 w 1422362"/>
              <a:gd name="connsiteY11-4310" fmla="*/ 613986 h 2267000"/>
              <a:gd name="connsiteX12-4311" fmla="*/ 927050 w 1422362"/>
              <a:gd name="connsiteY12-4312" fmla="*/ 571609 h 2267000"/>
              <a:gd name="connsiteX13-4313" fmla="*/ 957315 w 1422362"/>
              <a:gd name="connsiteY13-4314" fmla="*/ 900823 h 2267000"/>
              <a:gd name="connsiteX14-4315" fmla="*/ 905990 w 1422362"/>
              <a:gd name="connsiteY14-4316" fmla="*/ 570567 h 2267000"/>
              <a:gd name="connsiteX15-4317" fmla="*/ 711016 w 1422362"/>
              <a:gd name="connsiteY15-4318" fmla="*/ 526273 h 2267000"/>
              <a:gd name="connsiteX16-4319" fmla="*/ 714846 w 1422362"/>
              <a:gd name="connsiteY16-4320" fmla="*/ 914480 h 2267000"/>
              <a:gd name="connsiteX17-4321" fmla="*/ 673525 w 1422362"/>
              <a:gd name="connsiteY17-4322" fmla="*/ 106214 h 2267000"/>
              <a:gd name="connsiteX18-4323" fmla="*/ 486275 w 1422362"/>
              <a:gd name="connsiteY18-4324" fmla="*/ 174974 h 2267000"/>
              <a:gd name="connsiteX19-4325" fmla="*/ 473286 w 1422362"/>
              <a:gd name="connsiteY19-4326" fmla="*/ 1268780 h 2267000"/>
              <a:gd name="connsiteX20-4327" fmla="*/ 338442 w 1422362"/>
              <a:gd name="connsiteY20-4328" fmla="*/ 1214875 h 2267000"/>
              <a:gd name="connsiteX21-4329" fmla="*/ 719 w 1422362"/>
              <a:gd name="connsiteY21-4330" fmla="*/ 914198 h 2267000"/>
              <a:gd name="connsiteX0-4331" fmla="*/ 719 w 1422362"/>
              <a:gd name="connsiteY0-4332" fmla="*/ 897709 h 2250511"/>
              <a:gd name="connsiteX1-4333" fmla="*/ 140932 w 1422362"/>
              <a:gd name="connsiteY1-4334" fmla="*/ 1293483 h 2250511"/>
              <a:gd name="connsiteX2-4335" fmla="*/ 309182 w 1422362"/>
              <a:gd name="connsiteY2-4336" fmla="*/ 1651928 h 2250511"/>
              <a:gd name="connsiteX3-4337" fmla="*/ 548773 w 1422362"/>
              <a:gd name="connsiteY3-4338" fmla="*/ 1876502 h 2250511"/>
              <a:gd name="connsiteX4-4339" fmla="*/ 582370 w 1422362"/>
              <a:gd name="connsiteY4-4340" fmla="*/ 2237396 h 2250511"/>
              <a:gd name="connsiteX5-4341" fmla="*/ 1253027 w 1422362"/>
              <a:gd name="connsiteY5-4342" fmla="*/ 2250511 h 2250511"/>
              <a:gd name="connsiteX6-4343" fmla="*/ 1262460 w 1422362"/>
              <a:gd name="connsiteY6-4344" fmla="*/ 1927238 h 2250511"/>
              <a:gd name="connsiteX7-4345" fmla="*/ 1421092 w 1422362"/>
              <a:gd name="connsiteY7-4346" fmla="*/ 1066712 h 2250511"/>
              <a:gd name="connsiteX8-4347" fmla="*/ 1369124 w 1422362"/>
              <a:gd name="connsiteY8-4348" fmla="*/ 640916 h 2250511"/>
              <a:gd name="connsiteX9-4349" fmla="*/ 1176719 w 1422362"/>
              <a:gd name="connsiteY9-4350" fmla="*/ 609247 h 2250511"/>
              <a:gd name="connsiteX10-4351" fmla="*/ 1168953 w 1422362"/>
              <a:gd name="connsiteY10-4352" fmla="*/ 908226 h 2250511"/>
              <a:gd name="connsiteX11-4353" fmla="*/ 1156855 w 1422362"/>
              <a:gd name="connsiteY11-4354" fmla="*/ 597497 h 2250511"/>
              <a:gd name="connsiteX12-4355" fmla="*/ 927050 w 1422362"/>
              <a:gd name="connsiteY12-4356" fmla="*/ 555120 h 2250511"/>
              <a:gd name="connsiteX13-4357" fmla="*/ 957315 w 1422362"/>
              <a:gd name="connsiteY13-4358" fmla="*/ 884334 h 2250511"/>
              <a:gd name="connsiteX14-4359" fmla="*/ 905990 w 1422362"/>
              <a:gd name="connsiteY14-4360" fmla="*/ 554078 h 2250511"/>
              <a:gd name="connsiteX15-4361" fmla="*/ 711016 w 1422362"/>
              <a:gd name="connsiteY15-4362" fmla="*/ 509784 h 2250511"/>
              <a:gd name="connsiteX16-4363" fmla="*/ 714846 w 1422362"/>
              <a:gd name="connsiteY16-4364" fmla="*/ 897991 h 2250511"/>
              <a:gd name="connsiteX17-4365" fmla="*/ 683174 w 1422362"/>
              <a:gd name="connsiteY17-4366" fmla="*/ 118671 h 2250511"/>
              <a:gd name="connsiteX18-4367" fmla="*/ 486275 w 1422362"/>
              <a:gd name="connsiteY18-4368" fmla="*/ 158485 h 2250511"/>
              <a:gd name="connsiteX19-4369" fmla="*/ 473286 w 1422362"/>
              <a:gd name="connsiteY19-4370" fmla="*/ 1252291 h 2250511"/>
              <a:gd name="connsiteX20-4371" fmla="*/ 338442 w 1422362"/>
              <a:gd name="connsiteY20-4372" fmla="*/ 1198386 h 2250511"/>
              <a:gd name="connsiteX21-4373" fmla="*/ 719 w 1422362"/>
              <a:gd name="connsiteY21-4374" fmla="*/ 897709 h 2250511"/>
              <a:gd name="connsiteX0-4375" fmla="*/ 719 w 1422362"/>
              <a:gd name="connsiteY0-4376" fmla="*/ 897709 h 2250511"/>
              <a:gd name="connsiteX1-4377" fmla="*/ 140932 w 1422362"/>
              <a:gd name="connsiteY1-4378" fmla="*/ 1293483 h 2250511"/>
              <a:gd name="connsiteX2-4379" fmla="*/ 309182 w 1422362"/>
              <a:gd name="connsiteY2-4380" fmla="*/ 1651928 h 2250511"/>
              <a:gd name="connsiteX3-4381" fmla="*/ 548773 w 1422362"/>
              <a:gd name="connsiteY3-4382" fmla="*/ 1876502 h 2250511"/>
              <a:gd name="connsiteX4-4383" fmla="*/ 582370 w 1422362"/>
              <a:gd name="connsiteY4-4384" fmla="*/ 2237396 h 2250511"/>
              <a:gd name="connsiteX5-4385" fmla="*/ 1253027 w 1422362"/>
              <a:gd name="connsiteY5-4386" fmla="*/ 2250511 h 2250511"/>
              <a:gd name="connsiteX6-4387" fmla="*/ 1262460 w 1422362"/>
              <a:gd name="connsiteY6-4388" fmla="*/ 1927238 h 2250511"/>
              <a:gd name="connsiteX7-4389" fmla="*/ 1421092 w 1422362"/>
              <a:gd name="connsiteY7-4390" fmla="*/ 1066712 h 2250511"/>
              <a:gd name="connsiteX8-4391" fmla="*/ 1369124 w 1422362"/>
              <a:gd name="connsiteY8-4392" fmla="*/ 640916 h 2250511"/>
              <a:gd name="connsiteX9-4393" fmla="*/ 1176719 w 1422362"/>
              <a:gd name="connsiteY9-4394" fmla="*/ 609247 h 2250511"/>
              <a:gd name="connsiteX10-4395" fmla="*/ 1168953 w 1422362"/>
              <a:gd name="connsiteY10-4396" fmla="*/ 908226 h 2250511"/>
              <a:gd name="connsiteX11-4397" fmla="*/ 1156855 w 1422362"/>
              <a:gd name="connsiteY11-4398" fmla="*/ 597497 h 2250511"/>
              <a:gd name="connsiteX12-4399" fmla="*/ 927050 w 1422362"/>
              <a:gd name="connsiteY12-4400" fmla="*/ 555120 h 2250511"/>
              <a:gd name="connsiteX13-4401" fmla="*/ 957315 w 1422362"/>
              <a:gd name="connsiteY13-4402" fmla="*/ 884334 h 2250511"/>
              <a:gd name="connsiteX14-4403" fmla="*/ 905990 w 1422362"/>
              <a:gd name="connsiteY14-4404" fmla="*/ 554078 h 2250511"/>
              <a:gd name="connsiteX15-4405" fmla="*/ 711016 w 1422362"/>
              <a:gd name="connsiteY15-4406" fmla="*/ 509784 h 2250511"/>
              <a:gd name="connsiteX16-4407" fmla="*/ 714846 w 1422362"/>
              <a:gd name="connsiteY16-4408" fmla="*/ 897991 h 2250511"/>
              <a:gd name="connsiteX17-4409" fmla="*/ 683174 w 1422362"/>
              <a:gd name="connsiteY17-4410" fmla="*/ 118671 h 2250511"/>
              <a:gd name="connsiteX18-4411" fmla="*/ 486275 w 1422362"/>
              <a:gd name="connsiteY18-4412" fmla="*/ 158485 h 2250511"/>
              <a:gd name="connsiteX19-4413" fmla="*/ 473286 w 1422362"/>
              <a:gd name="connsiteY19-4414" fmla="*/ 1252291 h 2250511"/>
              <a:gd name="connsiteX20-4415" fmla="*/ 338442 w 1422362"/>
              <a:gd name="connsiteY20-4416" fmla="*/ 1198386 h 2250511"/>
              <a:gd name="connsiteX21-4417" fmla="*/ 719 w 1422362"/>
              <a:gd name="connsiteY21-4418" fmla="*/ 897709 h 2250511"/>
              <a:gd name="connsiteX0-4419" fmla="*/ 719 w 1422362"/>
              <a:gd name="connsiteY0-4420" fmla="*/ 904644 h 2257446"/>
              <a:gd name="connsiteX1-4421" fmla="*/ 140932 w 1422362"/>
              <a:gd name="connsiteY1-4422" fmla="*/ 1300418 h 2257446"/>
              <a:gd name="connsiteX2-4423" fmla="*/ 309182 w 1422362"/>
              <a:gd name="connsiteY2-4424" fmla="*/ 1658863 h 2257446"/>
              <a:gd name="connsiteX3-4425" fmla="*/ 548773 w 1422362"/>
              <a:gd name="connsiteY3-4426" fmla="*/ 1883437 h 2257446"/>
              <a:gd name="connsiteX4-4427" fmla="*/ 582370 w 1422362"/>
              <a:gd name="connsiteY4-4428" fmla="*/ 2244331 h 2257446"/>
              <a:gd name="connsiteX5-4429" fmla="*/ 1253027 w 1422362"/>
              <a:gd name="connsiteY5-4430" fmla="*/ 2257446 h 2257446"/>
              <a:gd name="connsiteX6-4431" fmla="*/ 1262460 w 1422362"/>
              <a:gd name="connsiteY6-4432" fmla="*/ 1934173 h 2257446"/>
              <a:gd name="connsiteX7-4433" fmla="*/ 1421092 w 1422362"/>
              <a:gd name="connsiteY7-4434" fmla="*/ 1073647 h 2257446"/>
              <a:gd name="connsiteX8-4435" fmla="*/ 1369124 w 1422362"/>
              <a:gd name="connsiteY8-4436" fmla="*/ 647851 h 2257446"/>
              <a:gd name="connsiteX9-4437" fmla="*/ 1176719 w 1422362"/>
              <a:gd name="connsiteY9-4438" fmla="*/ 616182 h 2257446"/>
              <a:gd name="connsiteX10-4439" fmla="*/ 1168953 w 1422362"/>
              <a:gd name="connsiteY10-4440" fmla="*/ 915161 h 2257446"/>
              <a:gd name="connsiteX11-4441" fmla="*/ 1156855 w 1422362"/>
              <a:gd name="connsiteY11-4442" fmla="*/ 604432 h 2257446"/>
              <a:gd name="connsiteX12-4443" fmla="*/ 927050 w 1422362"/>
              <a:gd name="connsiteY12-4444" fmla="*/ 562055 h 2257446"/>
              <a:gd name="connsiteX13-4445" fmla="*/ 957315 w 1422362"/>
              <a:gd name="connsiteY13-4446" fmla="*/ 891269 h 2257446"/>
              <a:gd name="connsiteX14-4447" fmla="*/ 905990 w 1422362"/>
              <a:gd name="connsiteY14-4448" fmla="*/ 561013 h 2257446"/>
              <a:gd name="connsiteX15-4449" fmla="*/ 711016 w 1422362"/>
              <a:gd name="connsiteY15-4450" fmla="*/ 516719 h 2257446"/>
              <a:gd name="connsiteX16-4451" fmla="*/ 714846 w 1422362"/>
              <a:gd name="connsiteY16-4452" fmla="*/ 904926 h 2257446"/>
              <a:gd name="connsiteX17-4453" fmla="*/ 683174 w 1422362"/>
              <a:gd name="connsiteY17-4454" fmla="*/ 125606 h 2257446"/>
              <a:gd name="connsiteX18-4455" fmla="*/ 486275 w 1422362"/>
              <a:gd name="connsiteY18-4456" fmla="*/ 165420 h 2257446"/>
              <a:gd name="connsiteX19-4457" fmla="*/ 473286 w 1422362"/>
              <a:gd name="connsiteY19-4458" fmla="*/ 1259226 h 2257446"/>
              <a:gd name="connsiteX20-4459" fmla="*/ 338442 w 1422362"/>
              <a:gd name="connsiteY20-4460" fmla="*/ 1205321 h 2257446"/>
              <a:gd name="connsiteX21-4461" fmla="*/ 719 w 1422362"/>
              <a:gd name="connsiteY21-4462" fmla="*/ 904644 h 2257446"/>
              <a:gd name="connsiteX0-4463" fmla="*/ 719 w 1422362"/>
              <a:gd name="connsiteY0-4464" fmla="*/ 900955 h 2253757"/>
              <a:gd name="connsiteX1-4465" fmla="*/ 140932 w 1422362"/>
              <a:gd name="connsiteY1-4466" fmla="*/ 1296729 h 2253757"/>
              <a:gd name="connsiteX2-4467" fmla="*/ 309182 w 1422362"/>
              <a:gd name="connsiteY2-4468" fmla="*/ 1655174 h 2253757"/>
              <a:gd name="connsiteX3-4469" fmla="*/ 548773 w 1422362"/>
              <a:gd name="connsiteY3-4470" fmla="*/ 1879748 h 2253757"/>
              <a:gd name="connsiteX4-4471" fmla="*/ 582370 w 1422362"/>
              <a:gd name="connsiteY4-4472" fmla="*/ 2240642 h 2253757"/>
              <a:gd name="connsiteX5-4473" fmla="*/ 1253027 w 1422362"/>
              <a:gd name="connsiteY5-4474" fmla="*/ 2253757 h 2253757"/>
              <a:gd name="connsiteX6-4475" fmla="*/ 1262460 w 1422362"/>
              <a:gd name="connsiteY6-4476" fmla="*/ 1930484 h 2253757"/>
              <a:gd name="connsiteX7-4477" fmla="*/ 1421092 w 1422362"/>
              <a:gd name="connsiteY7-4478" fmla="*/ 1069958 h 2253757"/>
              <a:gd name="connsiteX8-4479" fmla="*/ 1369124 w 1422362"/>
              <a:gd name="connsiteY8-4480" fmla="*/ 644162 h 2253757"/>
              <a:gd name="connsiteX9-4481" fmla="*/ 1176719 w 1422362"/>
              <a:gd name="connsiteY9-4482" fmla="*/ 612493 h 2253757"/>
              <a:gd name="connsiteX10-4483" fmla="*/ 1168953 w 1422362"/>
              <a:gd name="connsiteY10-4484" fmla="*/ 911472 h 2253757"/>
              <a:gd name="connsiteX11-4485" fmla="*/ 1156855 w 1422362"/>
              <a:gd name="connsiteY11-4486" fmla="*/ 600743 h 2253757"/>
              <a:gd name="connsiteX12-4487" fmla="*/ 927050 w 1422362"/>
              <a:gd name="connsiteY12-4488" fmla="*/ 558366 h 2253757"/>
              <a:gd name="connsiteX13-4489" fmla="*/ 957315 w 1422362"/>
              <a:gd name="connsiteY13-4490" fmla="*/ 887580 h 2253757"/>
              <a:gd name="connsiteX14-4491" fmla="*/ 905990 w 1422362"/>
              <a:gd name="connsiteY14-4492" fmla="*/ 557324 h 2253757"/>
              <a:gd name="connsiteX15-4493" fmla="*/ 711016 w 1422362"/>
              <a:gd name="connsiteY15-4494" fmla="*/ 513030 h 2253757"/>
              <a:gd name="connsiteX16-4495" fmla="*/ 714846 w 1422362"/>
              <a:gd name="connsiteY16-4496" fmla="*/ 901237 h 2253757"/>
              <a:gd name="connsiteX17-4497" fmla="*/ 683174 w 1422362"/>
              <a:gd name="connsiteY17-4498" fmla="*/ 121917 h 2253757"/>
              <a:gd name="connsiteX18-4499" fmla="*/ 486275 w 1422362"/>
              <a:gd name="connsiteY18-4500" fmla="*/ 161731 h 2253757"/>
              <a:gd name="connsiteX19-4501" fmla="*/ 473286 w 1422362"/>
              <a:gd name="connsiteY19-4502" fmla="*/ 1255537 h 2253757"/>
              <a:gd name="connsiteX20-4503" fmla="*/ 338442 w 1422362"/>
              <a:gd name="connsiteY20-4504" fmla="*/ 1201632 h 2253757"/>
              <a:gd name="connsiteX21-4505" fmla="*/ 719 w 1422362"/>
              <a:gd name="connsiteY21-4506" fmla="*/ 900955 h 2253757"/>
              <a:gd name="connsiteX0-4507" fmla="*/ 719 w 1422362"/>
              <a:gd name="connsiteY0-4508" fmla="*/ 900955 h 2253757"/>
              <a:gd name="connsiteX1-4509" fmla="*/ 140932 w 1422362"/>
              <a:gd name="connsiteY1-4510" fmla="*/ 1296729 h 2253757"/>
              <a:gd name="connsiteX2-4511" fmla="*/ 309182 w 1422362"/>
              <a:gd name="connsiteY2-4512" fmla="*/ 1655174 h 2253757"/>
              <a:gd name="connsiteX3-4513" fmla="*/ 548773 w 1422362"/>
              <a:gd name="connsiteY3-4514" fmla="*/ 1879748 h 2253757"/>
              <a:gd name="connsiteX4-4515" fmla="*/ 582370 w 1422362"/>
              <a:gd name="connsiteY4-4516" fmla="*/ 2240642 h 2253757"/>
              <a:gd name="connsiteX5-4517" fmla="*/ 1253027 w 1422362"/>
              <a:gd name="connsiteY5-4518" fmla="*/ 2253757 h 2253757"/>
              <a:gd name="connsiteX6-4519" fmla="*/ 1262460 w 1422362"/>
              <a:gd name="connsiteY6-4520" fmla="*/ 1930484 h 2253757"/>
              <a:gd name="connsiteX7-4521" fmla="*/ 1421092 w 1422362"/>
              <a:gd name="connsiteY7-4522" fmla="*/ 1069958 h 2253757"/>
              <a:gd name="connsiteX8-4523" fmla="*/ 1369124 w 1422362"/>
              <a:gd name="connsiteY8-4524" fmla="*/ 644162 h 2253757"/>
              <a:gd name="connsiteX9-4525" fmla="*/ 1176719 w 1422362"/>
              <a:gd name="connsiteY9-4526" fmla="*/ 612493 h 2253757"/>
              <a:gd name="connsiteX10-4527" fmla="*/ 1168953 w 1422362"/>
              <a:gd name="connsiteY10-4528" fmla="*/ 911472 h 2253757"/>
              <a:gd name="connsiteX11-4529" fmla="*/ 1156855 w 1422362"/>
              <a:gd name="connsiteY11-4530" fmla="*/ 600743 h 2253757"/>
              <a:gd name="connsiteX12-4531" fmla="*/ 927050 w 1422362"/>
              <a:gd name="connsiteY12-4532" fmla="*/ 558366 h 2253757"/>
              <a:gd name="connsiteX13-4533" fmla="*/ 957315 w 1422362"/>
              <a:gd name="connsiteY13-4534" fmla="*/ 887580 h 2253757"/>
              <a:gd name="connsiteX14-4535" fmla="*/ 905990 w 1422362"/>
              <a:gd name="connsiteY14-4536" fmla="*/ 557324 h 2253757"/>
              <a:gd name="connsiteX15-4537" fmla="*/ 711016 w 1422362"/>
              <a:gd name="connsiteY15-4538" fmla="*/ 513030 h 2253757"/>
              <a:gd name="connsiteX16-4539" fmla="*/ 714846 w 1422362"/>
              <a:gd name="connsiteY16-4540" fmla="*/ 901237 h 2253757"/>
              <a:gd name="connsiteX17-4541" fmla="*/ 683174 w 1422362"/>
              <a:gd name="connsiteY17-4542" fmla="*/ 121917 h 2253757"/>
              <a:gd name="connsiteX18-4543" fmla="*/ 486275 w 1422362"/>
              <a:gd name="connsiteY18-4544" fmla="*/ 161731 h 2253757"/>
              <a:gd name="connsiteX19-4545" fmla="*/ 463637 w 1422362"/>
              <a:gd name="connsiteY19-4546" fmla="*/ 1183173 h 2253757"/>
              <a:gd name="connsiteX20-4547" fmla="*/ 338442 w 1422362"/>
              <a:gd name="connsiteY20-4548" fmla="*/ 1201632 h 2253757"/>
              <a:gd name="connsiteX21-4549" fmla="*/ 719 w 1422362"/>
              <a:gd name="connsiteY21-4550" fmla="*/ 900955 h 2253757"/>
              <a:gd name="connsiteX0-4551" fmla="*/ 719 w 1422362"/>
              <a:gd name="connsiteY0-4552" fmla="*/ 900955 h 2253757"/>
              <a:gd name="connsiteX1-4553" fmla="*/ 140932 w 1422362"/>
              <a:gd name="connsiteY1-4554" fmla="*/ 1296729 h 2253757"/>
              <a:gd name="connsiteX2-4555" fmla="*/ 309182 w 1422362"/>
              <a:gd name="connsiteY2-4556" fmla="*/ 1655174 h 2253757"/>
              <a:gd name="connsiteX3-4557" fmla="*/ 548773 w 1422362"/>
              <a:gd name="connsiteY3-4558" fmla="*/ 1879748 h 2253757"/>
              <a:gd name="connsiteX4-4559" fmla="*/ 582370 w 1422362"/>
              <a:gd name="connsiteY4-4560" fmla="*/ 2240642 h 2253757"/>
              <a:gd name="connsiteX5-4561" fmla="*/ 1253027 w 1422362"/>
              <a:gd name="connsiteY5-4562" fmla="*/ 2253757 h 2253757"/>
              <a:gd name="connsiteX6-4563" fmla="*/ 1262460 w 1422362"/>
              <a:gd name="connsiteY6-4564" fmla="*/ 1930484 h 2253757"/>
              <a:gd name="connsiteX7-4565" fmla="*/ 1421092 w 1422362"/>
              <a:gd name="connsiteY7-4566" fmla="*/ 1069958 h 2253757"/>
              <a:gd name="connsiteX8-4567" fmla="*/ 1369124 w 1422362"/>
              <a:gd name="connsiteY8-4568" fmla="*/ 644162 h 2253757"/>
              <a:gd name="connsiteX9-4569" fmla="*/ 1176719 w 1422362"/>
              <a:gd name="connsiteY9-4570" fmla="*/ 612493 h 2253757"/>
              <a:gd name="connsiteX10-4571" fmla="*/ 1168953 w 1422362"/>
              <a:gd name="connsiteY10-4572" fmla="*/ 911472 h 2253757"/>
              <a:gd name="connsiteX11-4573" fmla="*/ 1156855 w 1422362"/>
              <a:gd name="connsiteY11-4574" fmla="*/ 600743 h 2253757"/>
              <a:gd name="connsiteX12-4575" fmla="*/ 927050 w 1422362"/>
              <a:gd name="connsiteY12-4576" fmla="*/ 558366 h 2253757"/>
              <a:gd name="connsiteX13-4577" fmla="*/ 957315 w 1422362"/>
              <a:gd name="connsiteY13-4578" fmla="*/ 887580 h 2253757"/>
              <a:gd name="connsiteX14-4579" fmla="*/ 905990 w 1422362"/>
              <a:gd name="connsiteY14-4580" fmla="*/ 557324 h 2253757"/>
              <a:gd name="connsiteX15-4581" fmla="*/ 711016 w 1422362"/>
              <a:gd name="connsiteY15-4582" fmla="*/ 513030 h 2253757"/>
              <a:gd name="connsiteX16-4583" fmla="*/ 714846 w 1422362"/>
              <a:gd name="connsiteY16-4584" fmla="*/ 901237 h 2253757"/>
              <a:gd name="connsiteX17-4585" fmla="*/ 683174 w 1422362"/>
              <a:gd name="connsiteY17-4586" fmla="*/ 121917 h 2253757"/>
              <a:gd name="connsiteX18-4587" fmla="*/ 486275 w 1422362"/>
              <a:gd name="connsiteY18-4588" fmla="*/ 161731 h 2253757"/>
              <a:gd name="connsiteX19-4589" fmla="*/ 463637 w 1422362"/>
              <a:gd name="connsiteY19-4590" fmla="*/ 1183173 h 2253757"/>
              <a:gd name="connsiteX20-4591" fmla="*/ 304672 w 1422362"/>
              <a:gd name="connsiteY20-4592" fmla="*/ 1148565 h 2253757"/>
              <a:gd name="connsiteX21-4593" fmla="*/ 719 w 1422362"/>
              <a:gd name="connsiteY21-4594" fmla="*/ 900955 h 2253757"/>
              <a:gd name="connsiteX0-4595" fmla="*/ 719 w 1422362"/>
              <a:gd name="connsiteY0-4596" fmla="*/ 900955 h 2253757"/>
              <a:gd name="connsiteX1-4597" fmla="*/ 140932 w 1422362"/>
              <a:gd name="connsiteY1-4598" fmla="*/ 1296729 h 2253757"/>
              <a:gd name="connsiteX2-4599" fmla="*/ 309182 w 1422362"/>
              <a:gd name="connsiteY2-4600" fmla="*/ 1655174 h 2253757"/>
              <a:gd name="connsiteX3-4601" fmla="*/ 548773 w 1422362"/>
              <a:gd name="connsiteY3-4602" fmla="*/ 1879748 h 2253757"/>
              <a:gd name="connsiteX4-4603" fmla="*/ 582370 w 1422362"/>
              <a:gd name="connsiteY4-4604" fmla="*/ 2240642 h 2253757"/>
              <a:gd name="connsiteX5-4605" fmla="*/ 1253027 w 1422362"/>
              <a:gd name="connsiteY5-4606" fmla="*/ 2253757 h 2253757"/>
              <a:gd name="connsiteX6-4607" fmla="*/ 1262460 w 1422362"/>
              <a:gd name="connsiteY6-4608" fmla="*/ 1930484 h 2253757"/>
              <a:gd name="connsiteX7-4609" fmla="*/ 1421092 w 1422362"/>
              <a:gd name="connsiteY7-4610" fmla="*/ 1069958 h 2253757"/>
              <a:gd name="connsiteX8-4611" fmla="*/ 1369124 w 1422362"/>
              <a:gd name="connsiteY8-4612" fmla="*/ 644162 h 2253757"/>
              <a:gd name="connsiteX9-4613" fmla="*/ 1176719 w 1422362"/>
              <a:gd name="connsiteY9-4614" fmla="*/ 612493 h 2253757"/>
              <a:gd name="connsiteX10-4615" fmla="*/ 1168953 w 1422362"/>
              <a:gd name="connsiteY10-4616" fmla="*/ 911472 h 2253757"/>
              <a:gd name="connsiteX11-4617" fmla="*/ 1156855 w 1422362"/>
              <a:gd name="connsiteY11-4618" fmla="*/ 600743 h 2253757"/>
              <a:gd name="connsiteX12-4619" fmla="*/ 927050 w 1422362"/>
              <a:gd name="connsiteY12-4620" fmla="*/ 558366 h 2253757"/>
              <a:gd name="connsiteX13-4621" fmla="*/ 957315 w 1422362"/>
              <a:gd name="connsiteY13-4622" fmla="*/ 887580 h 2253757"/>
              <a:gd name="connsiteX14-4623" fmla="*/ 905990 w 1422362"/>
              <a:gd name="connsiteY14-4624" fmla="*/ 557324 h 2253757"/>
              <a:gd name="connsiteX15-4625" fmla="*/ 711016 w 1422362"/>
              <a:gd name="connsiteY15-4626" fmla="*/ 513030 h 2253757"/>
              <a:gd name="connsiteX16-4627" fmla="*/ 714846 w 1422362"/>
              <a:gd name="connsiteY16-4628" fmla="*/ 901237 h 2253757"/>
              <a:gd name="connsiteX17-4629" fmla="*/ 683174 w 1422362"/>
              <a:gd name="connsiteY17-4630" fmla="*/ 121917 h 2253757"/>
              <a:gd name="connsiteX18-4631" fmla="*/ 486275 w 1422362"/>
              <a:gd name="connsiteY18-4632" fmla="*/ 161731 h 2253757"/>
              <a:gd name="connsiteX19-4633" fmla="*/ 463637 w 1422362"/>
              <a:gd name="connsiteY19-4634" fmla="*/ 1183173 h 2253757"/>
              <a:gd name="connsiteX20-4635" fmla="*/ 304672 w 1422362"/>
              <a:gd name="connsiteY20-4636" fmla="*/ 1148565 h 2253757"/>
              <a:gd name="connsiteX21-4637" fmla="*/ 719 w 1422362"/>
              <a:gd name="connsiteY21-4638" fmla="*/ 900955 h 2253757"/>
              <a:gd name="connsiteX0-4639" fmla="*/ 719 w 1422362"/>
              <a:gd name="connsiteY0-4640" fmla="*/ 900955 h 2253757"/>
              <a:gd name="connsiteX1-4641" fmla="*/ 140932 w 1422362"/>
              <a:gd name="connsiteY1-4642" fmla="*/ 1296729 h 2253757"/>
              <a:gd name="connsiteX2-4643" fmla="*/ 309182 w 1422362"/>
              <a:gd name="connsiteY2-4644" fmla="*/ 1655174 h 2253757"/>
              <a:gd name="connsiteX3-4645" fmla="*/ 548773 w 1422362"/>
              <a:gd name="connsiteY3-4646" fmla="*/ 1879748 h 2253757"/>
              <a:gd name="connsiteX4-4647" fmla="*/ 582370 w 1422362"/>
              <a:gd name="connsiteY4-4648" fmla="*/ 2240642 h 2253757"/>
              <a:gd name="connsiteX5-4649" fmla="*/ 1253027 w 1422362"/>
              <a:gd name="connsiteY5-4650" fmla="*/ 2253757 h 2253757"/>
              <a:gd name="connsiteX6-4651" fmla="*/ 1262460 w 1422362"/>
              <a:gd name="connsiteY6-4652" fmla="*/ 1930484 h 2253757"/>
              <a:gd name="connsiteX7-4653" fmla="*/ 1421092 w 1422362"/>
              <a:gd name="connsiteY7-4654" fmla="*/ 1069958 h 2253757"/>
              <a:gd name="connsiteX8-4655" fmla="*/ 1369124 w 1422362"/>
              <a:gd name="connsiteY8-4656" fmla="*/ 644162 h 2253757"/>
              <a:gd name="connsiteX9-4657" fmla="*/ 1176719 w 1422362"/>
              <a:gd name="connsiteY9-4658" fmla="*/ 612493 h 2253757"/>
              <a:gd name="connsiteX10-4659" fmla="*/ 1168953 w 1422362"/>
              <a:gd name="connsiteY10-4660" fmla="*/ 911472 h 2253757"/>
              <a:gd name="connsiteX11-4661" fmla="*/ 1156855 w 1422362"/>
              <a:gd name="connsiteY11-4662" fmla="*/ 600743 h 2253757"/>
              <a:gd name="connsiteX12-4663" fmla="*/ 927050 w 1422362"/>
              <a:gd name="connsiteY12-4664" fmla="*/ 558366 h 2253757"/>
              <a:gd name="connsiteX13-4665" fmla="*/ 957315 w 1422362"/>
              <a:gd name="connsiteY13-4666" fmla="*/ 887580 h 2253757"/>
              <a:gd name="connsiteX14-4667" fmla="*/ 905990 w 1422362"/>
              <a:gd name="connsiteY14-4668" fmla="*/ 557324 h 2253757"/>
              <a:gd name="connsiteX15-4669" fmla="*/ 711016 w 1422362"/>
              <a:gd name="connsiteY15-4670" fmla="*/ 513030 h 2253757"/>
              <a:gd name="connsiteX16-4671" fmla="*/ 714846 w 1422362"/>
              <a:gd name="connsiteY16-4672" fmla="*/ 901237 h 2253757"/>
              <a:gd name="connsiteX17-4673" fmla="*/ 683174 w 1422362"/>
              <a:gd name="connsiteY17-4674" fmla="*/ 121917 h 2253757"/>
              <a:gd name="connsiteX18-4675" fmla="*/ 486275 w 1422362"/>
              <a:gd name="connsiteY18-4676" fmla="*/ 161731 h 2253757"/>
              <a:gd name="connsiteX19-4677" fmla="*/ 463637 w 1422362"/>
              <a:gd name="connsiteY19-4678" fmla="*/ 1183173 h 2253757"/>
              <a:gd name="connsiteX20-4679" fmla="*/ 304672 w 1422362"/>
              <a:gd name="connsiteY20-4680" fmla="*/ 1148565 h 2253757"/>
              <a:gd name="connsiteX21-4681" fmla="*/ 719 w 1422362"/>
              <a:gd name="connsiteY21-4682" fmla="*/ 900955 h 2253757"/>
              <a:gd name="connsiteX0-4683" fmla="*/ 436 w 1494443"/>
              <a:gd name="connsiteY0-4684" fmla="*/ 886482 h 2253757"/>
              <a:gd name="connsiteX1-4685" fmla="*/ 213013 w 1494443"/>
              <a:gd name="connsiteY1-4686" fmla="*/ 1296729 h 2253757"/>
              <a:gd name="connsiteX2-4687" fmla="*/ 381263 w 1494443"/>
              <a:gd name="connsiteY2-4688" fmla="*/ 1655174 h 2253757"/>
              <a:gd name="connsiteX3-4689" fmla="*/ 620854 w 1494443"/>
              <a:gd name="connsiteY3-4690" fmla="*/ 1879748 h 2253757"/>
              <a:gd name="connsiteX4-4691" fmla="*/ 654451 w 1494443"/>
              <a:gd name="connsiteY4-4692" fmla="*/ 2240642 h 2253757"/>
              <a:gd name="connsiteX5-4693" fmla="*/ 1325108 w 1494443"/>
              <a:gd name="connsiteY5-4694" fmla="*/ 2253757 h 2253757"/>
              <a:gd name="connsiteX6-4695" fmla="*/ 1334541 w 1494443"/>
              <a:gd name="connsiteY6-4696" fmla="*/ 1930484 h 2253757"/>
              <a:gd name="connsiteX7-4697" fmla="*/ 1493173 w 1494443"/>
              <a:gd name="connsiteY7-4698" fmla="*/ 1069958 h 2253757"/>
              <a:gd name="connsiteX8-4699" fmla="*/ 1441205 w 1494443"/>
              <a:gd name="connsiteY8-4700" fmla="*/ 644162 h 2253757"/>
              <a:gd name="connsiteX9-4701" fmla="*/ 1248800 w 1494443"/>
              <a:gd name="connsiteY9-4702" fmla="*/ 612493 h 2253757"/>
              <a:gd name="connsiteX10-4703" fmla="*/ 1241034 w 1494443"/>
              <a:gd name="connsiteY10-4704" fmla="*/ 911472 h 2253757"/>
              <a:gd name="connsiteX11-4705" fmla="*/ 1228936 w 1494443"/>
              <a:gd name="connsiteY11-4706" fmla="*/ 600743 h 2253757"/>
              <a:gd name="connsiteX12-4707" fmla="*/ 999131 w 1494443"/>
              <a:gd name="connsiteY12-4708" fmla="*/ 558366 h 2253757"/>
              <a:gd name="connsiteX13-4709" fmla="*/ 1029396 w 1494443"/>
              <a:gd name="connsiteY13-4710" fmla="*/ 887580 h 2253757"/>
              <a:gd name="connsiteX14-4711" fmla="*/ 978071 w 1494443"/>
              <a:gd name="connsiteY14-4712" fmla="*/ 557324 h 2253757"/>
              <a:gd name="connsiteX15-4713" fmla="*/ 783097 w 1494443"/>
              <a:gd name="connsiteY15-4714" fmla="*/ 513030 h 2253757"/>
              <a:gd name="connsiteX16-4715" fmla="*/ 786927 w 1494443"/>
              <a:gd name="connsiteY16-4716" fmla="*/ 901237 h 2253757"/>
              <a:gd name="connsiteX17-4717" fmla="*/ 755255 w 1494443"/>
              <a:gd name="connsiteY17-4718" fmla="*/ 121917 h 2253757"/>
              <a:gd name="connsiteX18-4719" fmla="*/ 558356 w 1494443"/>
              <a:gd name="connsiteY18-4720" fmla="*/ 161731 h 2253757"/>
              <a:gd name="connsiteX19-4721" fmla="*/ 535718 w 1494443"/>
              <a:gd name="connsiteY19-4722" fmla="*/ 1183173 h 2253757"/>
              <a:gd name="connsiteX20-4723" fmla="*/ 376753 w 1494443"/>
              <a:gd name="connsiteY20-4724" fmla="*/ 1148565 h 2253757"/>
              <a:gd name="connsiteX21-4725" fmla="*/ 436 w 1494443"/>
              <a:gd name="connsiteY21-4726" fmla="*/ 886482 h 2253757"/>
              <a:gd name="connsiteX0-4727" fmla="*/ 436 w 1494443"/>
              <a:gd name="connsiteY0-4728" fmla="*/ 886482 h 2253757"/>
              <a:gd name="connsiteX1-4729" fmla="*/ 213013 w 1494443"/>
              <a:gd name="connsiteY1-4730" fmla="*/ 1296729 h 2253757"/>
              <a:gd name="connsiteX2-4731" fmla="*/ 381263 w 1494443"/>
              <a:gd name="connsiteY2-4732" fmla="*/ 1655174 h 2253757"/>
              <a:gd name="connsiteX3-4733" fmla="*/ 620854 w 1494443"/>
              <a:gd name="connsiteY3-4734" fmla="*/ 1879748 h 2253757"/>
              <a:gd name="connsiteX4-4735" fmla="*/ 654451 w 1494443"/>
              <a:gd name="connsiteY4-4736" fmla="*/ 2240642 h 2253757"/>
              <a:gd name="connsiteX5-4737" fmla="*/ 1325108 w 1494443"/>
              <a:gd name="connsiteY5-4738" fmla="*/ 2253757 h 2253757"/>
              <a:gd name="connsiteX6-4739" fmla="*/ 1334541 w 1494443"/>
              <a:gd name="connsiteY6-4740" fmla="*/ 1930484 h 2253757"/>
              <a:gd name="connsiteX7-4741" fmla="*/ 1493173 w 1494443"/>
              <a:gd name="connsiteY7-4742" fmla="*/ 1069958 h 2253757"/>
              <a:gd name="connsiteX8-4743" fmla="*/ 1441205 w 1494443"/>
              <a:gd name="connsiteY8-4744" fmla="*/ 644162 h 2253757"/>
              <a:gd name="connsiteX9-4745" fmla="*/ 1248800 w 1494443"/>
              <a:gd name="connsiteY9-4746" fmla="*/ 612493 h 2253757"/>
              <a:gd name="connsiteX10-4747" fmla="*/ 1241034 w 1494443"/>
              <a:gd name="connsiteY10-4748" fmla="*/ 911472 h 2253757"/>
              <a:gd name="connsiteX11-4749" fmla="*/ 1228936 w 1494443"/>
              <a:gd name="connsiteY11-4750" fmla="*/ 600743 h 2253757"/>
              <a:gd name="connsiteX12-4751" fmla="*/ 999131 w 1494443"/>
              <a:gd name="connsiteY12-4752" fmla="*/ 558366 h 2253757"/>
              <a:gd name="connsiteX13-4753" fmla="*/ 1029396 w 1494443"/>
              <a:gd name="connsiteY13-4754" fmla="*/ 887580 h 2253757"/>
              <a:gd name="connsiteX14-4755" fmla="*/ 978071 w 1494443"/>
              <a:gd name="connsiteY14-4756" fmla="*/ 557324 h 2253757"/>
              <a:gd name="connsiteX15-4757" fmla="*/ 783097 w 1494443"/>
              <a:gd name="connsiteY15-4758" fmla="*/ 513030 h 2253757"/>
              <a:gd name="connsiteX16-4759" fmla="*/ 786927 w 1494443"/>
              <a:gd name="connsiteY16-4760" fmla="*/ 901237 h 2253757"/>
              <a:gd name="connsiteX17-4761" fmla="*/ 755255 w 1494443"/>
              <a:gd name="connsiteY17-4762" fmla="*/ 121917 h 2253757"/>
              <a:gd name="connsiteX18-4763" fmla="*/ 558356 w 1494443"/>
              <a:gd name="connsiteY18-4764" fmla="*/ 161731 h 2253757"/>
              <a:gd name="connsiteX19-4765" fmla="*/ 535718 w 1494443"/>
              <a:gd name="connsiteY19-4766" fmla="*/ 1183173 h 2253757"/>
              <a:gd name="connsiteX20-4767" fmla="*/ 376753 w 1494443"/>
              <a:gd name="connsiteY20-4768" fmla="*/ 1148565 h 2253757"/>
              <a:gd name="connsiteX21-4769" fmla="*/ 436 w 1494443"/>
              <a:gd name="connsiteY21-4770" fmla="*/ 886482 h 2253757"/>
              <a:gd name="connsiteX0-4771" fmla="*/ 0 w 1494007"/>
              <a:gd name="connsiteY0-4772" fmla="*/ 886482 h 2253757"/>
              <a:gd name="connsiteX1-4773" fmla="*/ 212577 w 1494007"/>
              <a:gd name="connsiteY1-4774" fmla="*/ 1296729 h 2253757"/>
              <a:gd name="connsiteX2-4775" fmla="*/ 380827 w 1494007"/>
              <a:gd name="connsiteY2-4776" fmla="*/ 1655174 h 2253757"/>
              <a:gd name="connsiteX3-4777" fmla="*/ 620418 w 1494007"/>
              <a:gd name="connsiteY3-4778" fmla="*/ 1879748 h 2253757"/>
              <a:gd name="connsiteX4-4779" fmla="*/ 654015 w 1494007"/>
              <a:gd name="connsiteY4-4780" fmla="*/ 2240642 h 2253757"/>
              <a:gd name="connsiteX5-4781" fmla="*/ 1324672 w 1494007"/>
              <a:gd name="connsiteY5-4782" fmla="*/ 2253757 h 2253757"/>
              <a:gd name="connsiteX6-4783" fmla="*/ 1334105 w 1494007"/>
              <a:gd name="connsiteY6-4784" fmla="*/ 1930484 h 2253757"/>
              <a:gd name="connsiteX7-4785" fmla="*/ 1492737 w 1494007"/>
              <a:gd name="connsiteY7-4786" fmla="*/ 1069958 h 2253757"/>
              <a:gd name="connsiteX8-4787" fmla="*/ 1440769 w 1494007"/>
              <a:gd name="connsiteY8-4788" fmla="*/ 644162 h 2253757"/>
              <a:gd name="connsiteX9-4789" fmla="*/ 1248364 w 1494007"/>
              <a:gd name="connsiteY9-4790" fmla="*/ 612493 h 2253757"/>
              <a:gd name="connsiteX10-4791" fmla="*/ 1240598 w 1494007"/>
              <a:gd name="connsiteY10-4792" fmla="*/ 911472 h 2253757"/>
              <a:gd name="connsiteX11-4793" fmla="*/ 1228500 w 1494007"/>
              <a:gd name="connsiteY11-4794" fmla="*/ 600743 h 2253757"/>
              <a:gd name="connsiteX12-4795" fmla="*/ 998695 w 1494007"/>
              <a:gd name="connsiteY12-4796" fmla="*/ 558366 h 2253757"/>
              <a:gd name="connsiteX13-4797" fmla="*/ 1028960 w 1494007"/>
              <a:gd name="connsiteY13-4798" fmla="*/ 887580 h 2253757"/>
              <a:gd name="connsiteX14-4799" fmla="*/ 977635 w 1494007"/>
              <a:gd name="connsiteY14-4800" fmla="*/ 557324 h 2253757"/>
              <a:gd name="connsiteX15-4801" fmla="*/ 782661 w 1494007"/>
              <a:gd name="connsiteY15-4802" fmla="*/ 513030 h 2253757"/>
              <a:gd name="connsiteX16-4803" fmla="*/ 786491 w 1494007"/>
              <a:gd name="connsiteY16-4804" fmla="*/ 901237 h 2253757"/>
              <a:gd name="connsiteX17-4805" fmla="*/ 754819 w 1494007"/>
              <a:gd name="connsiteY17-4806" fmla="*/ 121917 h 2253757"/>
              <a:gd name="connsiteX18-4807" fmla="*/ 557920 w 1494007"/>
              <a:gd name="connsiteY18-4808" fmla="*/ 161731 h 2253757"/>
              <a:gd name="connsiteX19-4809" fmla="*/ 535282 w 1494007"/>
              <a:gd name="connsiteY19-4810" fmla="*/ 1183173 h 2253757"/>
              <a:gd name="connsiteX20-4811" fmla="*/ 376317 w 1494007"/>
              <a:gd name="connsiteY20-4812" fmla="*/ 1148565 h 2253757"/>
              <a:gd name="connsiteX21-4813" fmla="*/ 0 w 1494007"/>
              <a:gd name="connsiteY21-4814" fmla="*/ 886482 h 2253757"/>
              <a:gd name="connsiteX0-4815" fmla="*/ 0 w 1494007"/>
              <a:gd name="connsiteY0-4816" fmla="*/ 886482 h 2253757"/>
              <a:gd name="connsiteX1-4817" fmla="*/ 202929 w 1494007"/>
              <a:gd name="connsiteY1-4818" fmla="*/ 1320850 h 2253757"/>
              <a:gd name="connsiteX2-4819" fmla="*/ 380827 w 1494007"/>
              <a:gd name="connsiteY2-4820" fmla="*/ 1655174 h 2253757"/>
              <a:gd name="connsiteX3-4821" fmla="*/ 620418 w 1494007"/>
              <a:gd name="connsiteY3-4822" fmla="*/ 1879748 h 2253757"/>
              <a:gd name="connsiteX4-4823" fmla="*/ 654015 w 1494007"/>
              <a:gd name="connsiteY4-4824" fmla="*/ 2240642 h 2253757"/>
              <a:gd name="connsiteX5-4825" fmla="*/ 1324672 w 1494007"/>
              <a:gd name="connsiteY5-4826" fmla="*/ 2253757 h 2253757"/>
              <a:gd name="connsiteX6-4827" fmla="*/ 1334105 w 1494007"/>
              <a:gd name="connsiteY6-4828" fmla="*/ 1930484 h 2253757"/>
              <a:gd name="connsiteX7-4829" fmla="*/ 1492737 w 1494007"/>
              <a:gd name="connsiteY7-4830" fmla="*/ 1069958 h 2253757"/>
              <a:gd name="connsiteX8-4831" fmla="*/ 1440769 w 1494007"/>
              <a:gd name="connsiteY8-4832" fmla="*/ 644162 h 2253757"/>
              <a:gd name="connsiteX9-4833" fmla="*/ 1248364 w 1494007"/>
              <a:gd name="connsiteY9-4834" fmla="*/ 612493 h 2253757"/>
              <a:gd name="connsiteX10-4835" fmla="*/ 1240598 w 1494007"/>
              <a:gd name="connsiteY10-4836" fmla="*/ 911472 h 2253757"/>
              <a:gd name="connsiteX11-4837" fmla="*/ 1228500 w 1494007"/>
              <a:gd name="connsiteY11-4838" fmla="*/ 600743 h 2253757"/>
              <a:gd name="connsiteX12-4839" fmla="*/ 998695 w 1494007"/>
              <a:gd name="connsiteY12-4840" fmla="*/ 558366 h 2253757"/>
              <a:gd name="connsiteX13-4841" fmla="*/ 1028960 w 1494007"/>
              <a:gd name="connsiteY13-4842" fmla="*/ 887580 h 2253757"/>
              <a:gd name="connsiteX14-4843" fmla="*/ 977635 w 1494007"/>
              <a:gd name="connsiteY14-4844" fmla="*/ 557324 h 2253757"/>
              <a:gd name="connsiteX15-4845" fmla="*/ 782661 w 1494007"/>
              <a:gd name="connsiteY15-4846" fmla="*/ 513030 h 2253757"/>
              <a:gd name="connsiteX16-4847" fmla="*/ 786491 w 1494007"/>
              <a:gd name="connsiteY16-4848" fmla="*/ 901237 h 2253757"/>
              <a:gd name="connsiteX17-4849" fmla="*/ 754819 w 1494007"/>
              <a:gd name="connsiteY17-4850" fmla="*/ 121917 h 2253757"/>
              <a:gd name="connsiteX18-4851" fmla="*/ 557920 w 1494007"/>
              <a:gd name="connsiteY18-4852" fmla="*/ 161731 h 2253757"/>
              <a:gd name="connsiteX19-4853" fmla="*/ 535282 w 1494007"/>
              <a:gd name="connsiteY19-4854" fmla="*/ 1183173 h 2253757"/>
              <a:gd name="connsiteX20-4855" fmla="*/ 376317 w 1494007"/>
              <a:gd name="connsiteY20-4856" fmla="*/ 1148565 h 2253757"/>
              <a:gd name="connsiteX21-4857" fmla="*/ 0 w 1494007"/>
              <a:gd name="connsiteY21-4858" fmla="*/ 886482 h 2253757"/>
              <a:gd name="connsiteX0-4859" fmla="*/ 0 w 1494007"/>
              <a:gd name="connsiteY0-4860" fmla="*/ 886482 h 2253757"/>
              <a:gd name="connsiteX1-4861" fmla="*/ 202929 w 1494007"/>
              <a:gd name="connsiteY1-4862" fmla="*/ 1320850 h 2253757"/>
              <a:gd name="connsiteX2-4863" fmla="*/ 438719 w 1494007"/>
              <a:gd name="connsiteY2-4864" fmla="*/ 1655174 h 2253757"/>
              <a:gd name="connsiteX3-4865" fmla="*/ 620418 w 1494007"/>
              <a:gd name="connsiteY3-4866" fmla="*/ 1879748 h 2253757"/>
              <a:gd name="connsiteX4-4867" fmla="*/ 654015 w 1494007"/>
              <a:gd name="connsiteY4-4868" fmla="*/ 2240642 h 2253757"/>
              <a:gd name="connsiteX5-4869" fmla="*/ 1324672 w 1494007"/>
              <a:gd name="connsiteY5-4870" fmla="*/ 2253757 h 2253757"/>
              <a:gd name="connsiteX6-4871" fmla="*/ 1334105 w 1494007"/>
              <a:gd name="connsiteY6-4872" fmla="*/ 1930484 h 2253757"/>
              <a:gd name="connsiteX7-4873" fmla="*/ 1492737 w 1494007"/>
              <a:gd name="connsiteY7-4874" fmla="*/ 1069958 h 2253757"/>
              <a:gd name="connsiteX8-4875" fmla="*/ 1440769 w 1494007"/>
              <a:gd name="connsiteY8-4876" fmla="*/ 644162 h 2253757"/>
              <a:gd name="connsiteX9-4877" fmla="*/ 1248364 w 1494007"/>
              <a:gd name="connsiteY9-4878" fmla="*/ 612493 h 2253757"/>
              <a:gd name="connsiteX10-4879" fmla="*/ 1240598 w 1494007"/>
              <a:gd name="connsiteY10-4880" fmla="*/ 911472 h 2253757"/>
              <a:gd name="connsiteX11-4881" fmla="*/ 1228500 w 1494007"/>
              <a:gd name="connsiteY11-4882" fmla="*/ 600743 h 2253757"/>
              <a:gd name="connsiteX12-4883" fmla="*/ 998695 w 1494007"/>
              <a:gd name="connsiteY12-4884" fmla="*/ 558366 h 2253757"/>
              <a:gd name="connsiteX13-4885" fmla="*/ 1028960 w 1494007"/>
              <a:gd name="connsiteY13-4886" fmla="*/ 887580 h 2253757"/>
              <a:gd name="connsiteX14-4887" fmla="*/ 977635 w 1494007"/>
              <a:gd name="connsiteY14-4888" fmla="*/ 557324 h 2253757"/>
              <a:gd name="connsiteX15-4889" fmla="*/ 782661 w 1494007"/>
              <a:gd name="connsiteY15-4890" fmla="*/ 513030 h 2253757"/>
              <a:gd name="connsiteX16-4891" fmla="*/ 786491 w 1494007"/>
              <a:gd name="connsiteY16-4892" fmla="*/ 901237 h 2253757"/>
              <a:gd name="connsiteX17-4893" fmla="*/ 754819 w 1494007"/>
              <a:gd name="connsiteY17-4894" fmla="*/ 121917 h 2253757"/>
              <a:gd name="connsiteX18-4895" fmla="*/ 557920 w 1494007"/>
              <a:gd name="connsiteY18-4896" fmla="*/ 161731 h 2253757"/>
              <a:gd name="connsiteX19-4897" fmla="*/ 535282 w 1494007"/>
              <a:gd name="connsiteY19-4898" fmla="*/ 1183173 h 2253757"/>
              <a:gd name="connsiteX20-4899" fmla="*/ 376317 w 1494007"/>
              <a:gd name="connsiteY20-4900" fmla="*/ 1148565 h 2253757"/>
              <a:gd name="connsiteX21-4901" fmla="*/ 0 w 1494007"/>
              <a:gd name="connsiteY21-4902" fmla="*/ 886482 h 2253757"/>
              <a:gd name="connsiteX0-4903" fmla="*/ 0 w 1494007"/>
              <a:gd name="connsiteY0-4904" fmla="*/ 886482 h 2253757"/>
              <a:gd name="connsiteX1-4905" fmla="*/ 202929 w 1494007"/>
              <a:gd name="connsiteY1-4906" fmla="*/ 1320850 h 2253757"/>
              <a:gd name="connsiteX2-4907" fmla="*/ 438719 w 1494007"/>
              <a:gd name="connsiteY2-4908" fmla="*/ 1655174 h 2253757"/>
              <a:gd name="connsiteX3-4909" fmla="*/ 620418 w 1494007"/>
              <a:gd name="connsiteY3-4910" fmla="*/ 1879748 h 2253757"/>
              <a:gd name="connsiteX4-4911" fmla="*/ 654015 w 1494007"/>
              <a:gd name="connsiteY4-4912" fmla="*/ 2240642 h 2253757"/>
              <a:gd name="connsiteX5-4913" fmla="*/ 1324672 w 1494007"/>
              <a:gd name="connsiteY5-4914" fmla="*/ 2253757 h 2253757"/>
              <a:gd name="connsiteX6-4915" fmla="*/ 1334105 w 1494007"/>
              <a:gd name="connsiteY6-4916" fmla="*/ 1930484 h 2253757"/>
              <a:gd name="connsiteX7-4917" fmla="*/ 1492737 w 1494007"/>
              <a:gd name="connsiteY7-4918" fmla="*/ 1069958 h 2253757"/>
              <a:gd name="connsiteX8-4919" fmla="*/ 1440769 w 1494007"/>
              <a:gd name="connsiteY8-4920" fmla="*/ 644162 h 2253757"/>
              <a:gd name="connsiteX9-4921" fmla="*/ 1248364 w 1494007"/>
              <a:gd name="connsiteY9-4922" fmla="*/ 612493 h 2253757"/>
              <a:gd name="connsiteX10-4923" fmla="*/ 1240598 w 1494007"/>
              <a:gd name="connsiteY10-4924" fmla="*/ 911472 h 2253757"/>
              <a:gd name="connsiteX11-4925" fmla="*/ 1228500 w 1494007"/>
              <a:gd name="connsiteY11-4926" fmla="*/ 600743 h 2253757"/>
              <a:gd name="connsiteX12-4927" fmla="*/ 998695 w 1494007"/>
              <a:gd name="connsiteY12-4928" fmla="*/ 558366 h 2253757"/>
              <a:gd name="connsiteX13-4929" fmla="*/ 1028960 w 1494007"/>
              <a:gd name="connsiteY13-4930" fmla="*/ 887580 h 2253757"/>
              <a:gd name="connsiteX14-4931" fmla="*/ 977635 w 1494007"/>
              <a:gd name="connsiteY14-4932" fmla="*/ 557324 h 2253757"/>
              <a:gd name="connsiteX15-4933" fmla="*/ 782661 w 1494007"/>
              <a:gd name="connsiteY15-4934" fmla="*/ 513030 h 2253757"/>
              <a:gd name="connsiteX16-4935" fmla="*/ 786491 w 1494007"/>
              <a:gd name="connsiteY16-4936" fmla="*/ 901237 h 2253757"/>
              <a:gd name="connsiteX17-4937" fmla="*/ 754819 w 1494007"/>
              <a:gd name="connsiteY17-4938" fmla="*/ 121917 h 2253757"/>
              <a:gd name="connsiteX18-4939" fmla="*/ 557920 w 1494007"/>
              <a:gd name="connsiteY18-4940" fmla="*/ 161731 h 2253757"/>
              <a:gd name="connsiteX19-4941" fmla="*/ 535282 w 1494007"/>
              <a:gd name="connsiteY19-4942" fmla="*/ 1183173 h 2253757"/>
              <a:gd name="connsiteX20-4943" fmla="*/ 376317 w 1494007"/>
              <a:gd name="connsiteY20-4944" fmla="*/ 1148565 h 2253757"/>
              <a:gd name="connsiteX21-4945" fmla="*/ 0 w 1494007"/>
              <a:gd name="connsiteY21-4946" fmla="*/ 886482 h 2253757"/>
              <a:gd name="connsiteX0-4947" fmla="*/ 0 w 1494007"/>
              <a:gd name="connsiteY0-4948" fmla="*/ 886482 h 2253757"/>
              <a:gd name="connsiteX1-4949" fmla="*/ 202929 w 1494007"/>
              <a:gd name="connsiteY1-4950" fmla="*/ 1320850 h 2253757"/>
              <a:gd name="connsiteX2-4951" fmla="*/ 438719 w 1494007"/>
              <a:gd name="connsiteY2-4952" fmla="*/ 1655174 h 2253757"/>
              <a:gd name="connsiteX3-4953" fmla="*/ 620418 w 1494007"/>
              <a:gd name="connsiteY3-4954" fmla="*/ 1879748 h 2253757"/>
              <a:gd name="connsiteX4-4955" fmla="*/ 654015 w 1494007"/>
              <a:gd name="connsiteY4-4956" fmla="*/ 2240642 h 2253757"/>
              <a:gd name="connsiteX5-4957" fmla="*/ 1324672 w 1494007"/>
              <a:gd name="connsiteY5-4958" fmla="*/ 2253757 h 2253757"/>
              <a:gd name="connsiteX6-4959" fmla="*/ 1334105 w 1494007"/>
              <a:gd name="connsiteY6-4960" fmla="*/ 1930484 h 2253757"/>
              <a:gd name="connsiteX7-4961" fmla="*/ 1492737 w 1494007"/>
              <a:gd name="connsiteY7-4962" fmla="*/ 1069958 h 2253757"/>
              <a:gd name="connsiteX8-4963" fmla="*/ 1440769 w 1494007"/>
              <a:gd name="connsiteY8-4964" fmla="*/ 644162 h 2253757"/>
              <a:gd name="connsiteX9-4965" fmla="*/ 1248364 w 1494007"/>
              <a:gd name="connsiteY9-4966" fmla="*/ 612493 h 2253757"/>
              <a:gd name="connsiteX10-4967" fmla="*/ 1240598 w 1494007"/>
              <a:gd name="connsiteY10-4968" fmla="*/ 911472 h 2253757"/>
              <a:gd name="connsiteX11-4969" fmla="*/ 1228500 w 1494007"/>
              <a:gd name="connsiteY11-4970" fmla="*/ 600743 h 2253757"/>
              <a:gd name="connsiteX12-4971" fmla="*/ 998695 w 1494007"/>
              <a:gd name="connsiteY12-4972" fmla="*/ 558366 h 2253757"/>
              <a:gd name="connsiteX13-4973" fmla="*/ 1028960 w 1494007"/>
              <a:gd name="connsiteY13-4974" fmla="*/ 887580 h 2253757"/>
              <a:gd name="connsiteX14-4975" fmla="*/ 977635 w 1494007"/>
              <a:gd name="connsiteY14-4976" fmla="*/ 557324 h 2253757"/>
              <a:gd name="connsiteX15-4977" fmla="*/ 782661 w 1494007"/>
              <a:gd name="connsiteY15-4978" fmla="*/ 513030 h 2253757"/>
              <a:gd name="connsiteX16-4979" fmla="*/ 786491 w 1494007"/>
              <a:gd name="connsiteY16-4980" fmla="*/ 901237 h 2253757"/>
              <a:gd name="connsiteX17-4981" fmla="*/ 754819 w 1494007"/>
              <a:gd name="connsiteY17-4982" fmla="*/ 121917 h 2253757"/>
              <a:gd name="connsiteX18-4983" fmla="*/ 557920 w 1494007"/>
              <a:gd name="connsiteY18-4984" fmla="*/ 161731 h 2253757"/>
              <a:gd name="connsiteX19-4985" fmla="*/ 535282 w 1494007"/>
              <a:gd name="connsiteY19-4986" fmla="*/ 1183173 h 2253757"/>
              <a:gd name="connsiteX20-4987" fmla="*/ 376317 w 1494007"/>
              <a:gd name="connsiteY20-4988" fmla="*/ 1148565 h 2253757"/>
              <a:gd name="connsiteX21-4989" fmla="*/ 0 w 1494007"/>
              <a:gd name="connsiteY21-4990" fmla="*/ 886482 h 2253757"/>
              <a:gd name="connsiteX0-4991" fmla="*/ 0 w 1494007"/>
              <a:gd name="connsiteY0-4992" fmla="*/ 886482 h 2253757"/>
              <a:gd name="connsiteX1-4993" fmla="*/ 202929 w 1494007"/>
              <a:gd name="connsiteY1-4994" fmla="*/ 1320850 h 2253757"/>
              <a:gd name="connsiteX2-4995" fmla="*/ 438719 w 1494007"/>
              <a:gd name="connsiteY2-4996" fmla="*/ 1655174 h 2253757"/>
              <a:gd name="connsiteX3-4997" fmla="*/ 620418 w 1494007"/>
              <a:gd name="connsiteY3-4998" fmla="*/ 1879748 h 2253757"/>
              <a:gd name="connsiteX4-4999" fmla="*/ 654015 w 1494007"/>
              <a:gd name="connsiteY4-5000" fmla="*/ 2240642 h 2253757"/>
              <a:gd name="connsiteX5-5001" fmla="*/ 1324672 w 1494007"/>
              <a:gd name="connsiteY5-5002" fmla="*/ 2253757 h 2253757"/>
              <a:gd name="connsiteX6-5003" fmla="*/ 1334105 w 1494007"/>
              <a:gd name="connsiteY6-5004" fmla="*/ 1930484 h 2253757"/>
              <a:gd name="connsiteX7-5005" fmla="*/ 1492737 w 1494007"/>
              <a:gd name="connsiteY7-5006" fmla="*/ 1069958 h 2253757"/>
              <a:gd name="connsiteX8-5007" fmla="*/ 1440769 w 1494007"/>
              <a:gd name="connsiteY8-5008" fmla="*/ 644162 h 2253757"/>
              <a:gd name="connsiteX9-5009" fmla="*/ 1248364 w 1494007"/>
              <a:gd name="connsiteY9-5010" fmla="*/ 612493 h 2253757"/>
              <a:gd name="connsiteX10-5011" fmla="*/ 1240598 w 1494007"/>
              <a:gd name="connsiteY10-5012" fmla="*/ 911472 h 2253757"/>
              <a:gd name="connsiteX11-5013" fmla="*/ 1228500 w 1494007"/>
              <a:gd name="connsiteY11-5014" fmla="*/ 600743 h 2253757"/>
              <a:gd name="connsiteX12-5015" fmla="*/ 998695 w 1494007"/>
              <a:gd name="connsiteY12-5016" fmla="*/ 558366 h 2253757"/>
              <a:gd name="connsiteX13-5017" fmla="*/ 1028960 w 1494007"/>
              <a:gd name="connsiteY13-5018" fmla="*/ 887580 h 2253757"/>
              <a:gd name="connsiteX14-5019" fmla="*/ 977635 w 1494007"/>
              <a:gd name="connsiteY14-5020" fmla="*/ 557324 h 2253757"/>
              <a:gd name="connsiteX15-5021" fmla="*/ 782661 w 1494007"/>
              <a:gd name="connsiteY15-5022" fmla="*/ 513030 h 2253757"/>
              <a:gd name="connsiteX16-5023" fmla="*/ 786491 w 1494007"/>
              <a:gd name="connsiteY16-5024" fmla="*/ 901237 h 2253757"/>
              <a:gd name="connsiteX17-5025" fmla="*/ 754819 w 1494007"/>
              <a:gd name="connsiteY17-5026" fmla="*/ 121917 h 2253757"/>
              <a:gd name="connsiteX18-5027" fmla="*/ 557920 w 1494007"/>
              <a:gd name="connsiteY18-5028" fmla="*/ 161731 h 2253757"/>
              <a:gd name="connsiteX19-5029" fmla="*/ 535282 w 1494007"/>
              <a:gd name="connsiteY19-5030" fmla="*/ 1183173 h 2253757"/>
              <a:gd name="connsiteX20-5031" fmla="*/ 376317 w 1494007"/>
              <a:gd name="connsiteY20-5032" fmla="*/ 1148565 h 2253757"/>
              <a:gd name="connsiteX21-5033" fmla="*/ 0 w 1494007"/>
              <a:gd name="connsiteY21-5034" fmla="*/ 886482 h 2253757"/>
              <a:gd name="connsiteX0-5035" fmla="*/ 0 w 1494007"/>
              <a:gd name="connsiteY0-5036" fmla="*/ 886482 h 2253757"/>
              <a:gd name="connsiteX1-5037" fmla="*/ 202929 w 1494007"/>
              <a:gd name="connsiteY1-5038" fmla="*/ 1320850 h 2253757"/>
              <a:gd name="connsiteX2-5039" fmla="*/ 438719 w 1494007"/>
              <a:gd name="connsiteY2-5040" fmla="*/ 1655174 h 2253757"/>
              <a:gd name="connsiteX3-5041" fmla="*/ 620418 w 1494007"/>
              <a:gd name="connsiteY3-5042" fmla="*/ 1879748 h 2253757"/>
              <a:gd name="connsiteX4-5043" fmla="*/ 654015 w 1494007"/>
              <a:gd name="connsiteY4-5044" fmla="*/ 2240642 h 2253757"/>
              <a:gd name="connsiteX5-5045" fmla="*/ 1324672 w 1494007"/>
              <a:gd name="connsiteY5-5046" fmla="*/ 2253757 h 2253757"/>
              <a:gd name="connsiteX6-5047" fmla="*/ 1334105 w 1494007"/>
              <a:gd name="connsiteY6-5048" fmla="*/ 1930484 h 2253757"/>
              <a:gd name="connsiteX7-5049" fmla="*/ 1492737 w 1494007"/>
              <a:gd name="connsiteY7-5050" fmla="*/ 1069958 h 2253757"/>
              <a:gd name="connsiteX8-5051" fmla="*/ 1440769 w 1494007"/>
              <a:gd name="connsiteY8-5052" fmla="*/ 644162 h 2253757"/>
              <a:gd name="connsiteX9-5053" fmla="*/ 1248364 w 1494007"/>
              <a:gd name="connsiteY9-5054" fmla="*/ 612493 h 2253757"/>
              <a:gd name="connsiteX10-5055" fmla="*/ 1240598 w 1494007"/>
              <a:gd name="connsiteY10-5056" fmla="*/ 911472 h 2253757"/>
              <a:gd name="connsiteX11-5057" fmla="*/ 1228500 w 1494007"/>
              <a:gd name="connsiteY11-5058" fmla="*/ 600743 h 2253757"/>
              <a:gd name="connsiteX12-5059" fmla="*/ 998695 w 1494007"/>
              <a:gd name="connsiteY12-5060" fmla="*/ 558366 h 2253757"/>
              <a:gd name="connsiteX13-5061" fmla="*/ 1028960 w 1494007"/>
              <a:gd name="connsiteY13-5062" fmla="*/ 887580 h 2253757"/>
              <a:gd name="connsiteX14-5063" fmla="*/ 977635 w 1494007"/>
              <a:gd name="connsiteY14-5064" fmla="*/ 557324 h 2253757"/>
              <a:gd name="connsiteX15-5065" fmla="*/ 782661 w 1494007"/>
              <a:gd name="connsiteY15-5066" fmla="*/ 513030 h 2253757"/>
              <a:gd name="connsiteX16-5067" fmla="*/ 786491 w 1494007"/>
              <a:gd name="connsiteY16-5068" fmla="*/ 901237 h 2253757"/>
              <a:gd name="connsiteX17-5069" fmla="*/ 754819 w 1494007"/>
              <a:gd name="connsiteY17-5070" fmla="*/ 121917 h 2253757"/>
              <a:gd name="connsiteX18-5071" fmla="*/ 557920 w 1494007"/>
              <a:gd name="connsiteY18-5072" fmla="*/ 161731 h 2253757"/>
              <a:gd name="connsiteX19-5073" fmla="*/ 535282 w 1494007"/>
              <a:gd name="connsiteY19-5074" fmla="*/ 1183173 h 2253757"/>
              <a:gd name="connsiteX20-5075" fmla="*/ 376317 w 1494007"/>
              <a:gd name="connsiteY20-5076" fmla="*/ 1148565 h 2253757"/>
              <a:gd name="connsiteX21-5077" fmla="*/ 0 w 1494007"/>
              <a:gd name="connsiteY21-5078" fmla="*/ 886482 h 2253757"/>
              <a:gd name="connsiteX0-5079" fmla="*/ 0 w 1494007"/>
              <a:gd name="connsiteY0-5080" fmla="*/ 886482 h 2253757"/>
              <a:gd name="connsiteX1-5081" fmla="*/ 202929 w 1494007"/>
              <a:gd name="connsiteY1-5082" fmla="*/ 1320850 h 2253757"/>
              <a:gd name="connsiteX2-5083" fmla="*/ 438719 w 1494007"/>
              <a:gd name="connsiteY2-5084" fmla="*/ 1655174 h 2253757"/>
              <a:gd name="connsiteX3-5085" fmla="*/ 620418 w 1494007"/>
              <a:gd name="connsiteY3-5086" fmla="*/ 1879748 h 2253757"/>
              <a:gd name="connsiteX4-5087" fmla="*/ 654015 w 1494007"/>
              <a:gd name="connsiteY4-5088" fmla="*/ 2115210 h 2253757"/>
              <a:gd name="connsiteX5-5089" fmla="*/ 1324672 w 1494007"/>
              <a:gd name="connsiteY5-5090" fmla="*/ 2253757 h 2253757"/>
              <a:gd name="connsiteX6-5091" fmla="*/ 1334105 w 1494007"/>
              <a:gd name="connsiteY6-5092" fmla="*/ 1930484 h 2253757"/>
              <a:gd name="connsiteX7-5093" fmla="*/ 1492737 w 1494007"/>
              <a:gd name="connsiteY7-5094" fmla="*/ 1069958 h 2253757"/>
              <a:gd name="connsiteX8-5095" fmla="*/ 1440769 w 1494007"/>
              <a:gd name="connsiteY8-5096" fmla="*/ 644162 h 2253757"/>
              <a:gd name="connsiteX9-5097" fmla="*/ 1248364 w 1494007"/>
              <a:gd name="connsiteY9-5098" fmla="*/ 612493 h 2253757"/>
              <a:gd name="connsiteX10-5099" fmla="*/ 1240598 w 1494007"/>
              <a:gd name="connsiteY10-5100" fmla="*/ 911472 h 2253757"/>
              <a:gd name="connsiteX11-5101" fmla="*/ 1228500 w 1494007"/>
              <a:gd name="connsiteY11-5102" fmla="*/ 600743 h 2253757"/>
              <a:gd name="connsiteX12-5103" fmla="*/ 998695 w 1494007"/>
              <a:gd name="connsiteY12-5104" fmla="*/ 558366 h 2253757"/>
              <a:gd name="connsiteX13-5105" fmla="*/ 1028960 w 1494007"/>
              <a:gd name="connsiteY13-5106" fmla="*/ 887580 h 2253757"/>
              <a:gd name="connsiteX14-5107" fmla="*/ 977635 w 1494007"/>
              <a:gd name="connsiteY14-5108" fmla="*/ 557324 h 2253757"/>
              <a:gd name="connsiteX15-5109" fmla="*/ 782661 w 1494007"/>
              <a:gd name="connsiteY15-5110" fmla="*/ 513030 h 2253757"/>
              <a:gd name="connsiteX16-5111" fmla="*/ 786491 w 1494007"/>
              <a:gd name="connsiteY16-5112" fmla="*/ 901237 h 2253757"/>
              <a:gd name="connsiteX17-5113" fmla="*/ 754819 w 1494007"/>
              <a:gd name="connsiteY17-5114" fmla="*/ 121917 h 2253757"/>
              <a:gd name="connsiteX18-5115" fmla="*/ 557920 w 1494007"/>
              <a:gd name="connsiteY18-5116" fmla="*/ 161731 h 2253757"/>
              <a:gd name="connsiteX19-5117" fmla="*/ 535282 w 1494007"/>
              <a:gd name="connsiteY19-5118" fmla="*/ 1183173 h 2253757"/>
              <a:gd name="connsiteX20-5119" fmla="*/ 376317 w 1494007"/>
              <a:gd name="connsiteY20-5120" fmla="*/ 1148565 h 2253757"/>
              <a:gd name="connsiteX21-5121" fmla="*/ 0 w 1494007"/>
              <a:gd name="connsiteY21-5122" fmla="*/ 886482 h 2253757"/>
              <a:gd name="connsiteX0-5123" fmla="*/ 0 w 1494007"/>
              <a:gd name="connsiteY0-5124" fmla="*/ 886482 h 2147622"/>
              <a:gd name="connsiteX1-5125" fmla="*/ 202929 w 1494007"/>
              <a:gd name="connsiteY1-5126" fmla="*/ 1320850 h 2147622"/>
              <a:gd name="connsiteX2-5127" fmla="*/ 438719 w 1494007"/>
              <a:gd name="connsiteY2-5128" fmla="*/ 1655174 h 2147622"/>
              <a:gd name="connsiteX3-5129" fmla="*/ 620418 w 1494007"/>
              <a:gd name="connsiteY3-5130" fmla="*/ 1879748 h 2147622"/>
              <a:gd name="connsiteX4-5131" fmla="*/ 654015 w 1494007"/>
              <a:gd name="connsiteY4-5132" fmla="*/ 2115210 h 2147622"/>
              <a:gd name="connsiteX5-5133" fmla="*/ 1339145 w 1494007"/>
              <a:gd name="connsiteY5-5134" fmla="*/ 2147622 h 2147622"/>
              <a:gd name="connsiteX6-5135" fmla="*/ 1334105 w 1494007"/>
              <a:gd name="connsiteY6-5136" fmla="*/ 1930484 h 2147622"/>
              <a:gd name="connsiteX7-5137" fmla="*/ 1492737 w 1494007"/>
              <a:gd name="connsiteY7-5138" fmla="*/ 1069958 h 2147622"/>
              <a:gd name="connsiteX8-5139" fmla="*/ 1440769 w 1494007"/>
              <a:gd name="connsiteY8-5140" fmla="*/ 644162 h 2147622"/>
              <a:gd name="connsiteX9-5141" fmla="*/ 1248364 w 1494007"/>
              <a:gd name="connsiteY9-5142" fmla="*/ 612493 h 2147622"/>
              <a:gd name="connsiteX10-5143" fmla="*/ 1240598 w 1494007"/>
              <a:gd name="connsiteY10-5144" fmla="*/ 911472 h 2147622"/>
              <a:gd name="connsiteX11-5145" fmla="*/ 1228500 w 1494007"/>
              <a:gd name="connsiteY11-5146" fmla="*/ 600743 h 2147622"/>
              <a:gd name="connsiteX12-5147" fmla="*/ 998695 w 1494007"/>
              <a:gd name="connsiteY12-5148" fmla="*/ 558366 h 2147622"/>
              <a:gd name="connsiteX13-5149" fmla="*/ 1028960 w 1494007"/>
              <a:gd name="connsiteY13-5150" fmla="*/ 887580 h 2147622"/>
              <a:gd name="connsiteX14-5151" fmla="*/ 977635 w 1494007"/>
              <a:gd name="connsiteY14-5152" fmla="*/ 557324 h 2147622"/>
              <a:gd name="connsiteX15-5153" fmla="*/ 782661 w 1494007"/>
              <a:gd name="connsiteY15-5154" fmla="*/ 513030 h 2147622"/>
              <a:gd name="connsiteX16-5155" fmla="*/ 786491 w 1494007"/>
              <a:gd name="connsiteY16-5156" fmla="*/ 901237 h 2147622"/>
              <a:gd name="connsiteX17-5157" fmla="*/ 754819 w 1494007"/>
              <a:gd name="connsiteY17-5158" fmla="*/ 121917 h 2147622"/>
              <a:gd name="connsiteX18-5159" fmla="*/ 557920 w 1494007"/>
              <a:gd name="connsiteY18-5160" fmla="*/ 161731 h 2147622"/>
              <a:gd name="connsiteX19-5161" fmla="*/ 535282 w 1494007"/>
              <a:gd name="connsiteY19-5162" fmla="*/ 1183173 h 2147622"/>
              <a:gd name="connsiteX20-5163" fmla="*/ 376317 w 1494007"/>
              <a:gd name="connsiteY20-5164" fmla="*/ 1148565 h 2147622"/>
              <a:gd name="connsiteX21-5165" fmla="*/ 0 w 1494007"/>
              <a:gd name="connsiteY21-5166" fmla="*/ 886482 h 2147622"/>
              <a:gd name="connsiteX0-5167" fmla="*/ 0 w 1494007"/>
              <a:gd name="connsiteY0-5168" fmla="*/ 886482 h 2123500"/>
              <a:gd name="connsiteX1-5169" fmla="*/ 202929 w 1494007"/>
              <a:gd name="connsiteY1-5170" fmla="*/ 1320850 h 2123500"/>
              <a:gd name="connsiteX2-5171" fmla="*/ 438719 w 1494007"/>
              <a:gd name="connsiteY2-5172" fmla="*/ 1655174 h 2123500"/>
              <a:gd name="connsiteX3-5173" fmla="*/ 620418 w 1494007"/>
              <a:gd name="connsiteY3-5174" fmla="*/ 1879748 h 2123500"/>
              <a:gd name="connsiteX4-5175" fmla="*/ 654015 w 1494007"/>
              <a:gd name="connsiteY4-5176" fmla="*/ 2115210 h 2123500"/>
              <a:gd name="connsiteX5-5177" fmla="*/ 1334321 w 1494007"/>
              <a:gd name="connsiteY5-5178" fmla="*/ 2123500 h 2123500"/>
              <a:gd name="connsiteX6-5179" fmla="*/ 1334105 w 1494007"/>
              <a:gd name="connsiteY6-5180" fmla="*/ 1930484 h 2123500"/>
              <a:gd name="connsiteX7-5181" fmla="*/ 1492737 w 1494007"/>
              <a:gd name="connsiteY7-5182" fmla="*/ 1069958 h 2123500"/>
              <a:gd name="connsiteX8-5183" fmla="*/ 1440769 w 1494007"/>
              <a:gd name="connsiteY8-5184" fmla="*/ 644162 h 2123500"/>
              <a:gd name="connsiteX9-5185" fmla="*/ 1248364 w 1494007"/>
              <a:gd name="connsiteY9-5186" fmla="*/ 612493 h 2123500"/>
              <a:gd name="connsiteX10-5187" fmla="*/ 1240598 w 1494007"/>
              <a:gd name="connsiteY10-5188" fmla="*/ 911472 h 2123500"/>
              <a:gd name="connsiteX11-5189" fmla="*/ 1228500 w 1494007"/>
              <a:gd name="connsiteY11-5190" fmla="*/ 600743 h 2123500"/>
              <a:gd name="connsiteX12-5191" fmla="*/ 998695 w 1494007"/>
              <a:gd name="connsiteY12-5192" fmla="*/ 558366 h 2123500"/>
              <a:gd name="connsiteX13-5193" fmla="*/ 1028960 w 1494007"/>
              <a:gd name="connsiteY13-5194" fmla="*/ 887580 h 2123500"/>
              <a:gd name="connsiteX14-5195" fmla="*/ 977635 w 1494007"/>
              <a:gd name="connsiteY14-5196" fmla="*/ 557324 h 2123500"/>
              <a:gd name="connsiteX15-5197" fmla="*/ 782661 w 1494007"/>
              <a:gd name="connsiteY15-5198" fmla="*/ 513030 h 2123500"/>
              <a:gd name="connsiteX16-5199" fmla="*/ 786491 w 1494007"/>
              <a:gd name="connsiteY16-5200" fmla="*/ 901237 h 2123500"/>
              <a:gd name="connsiteX17-5201" fmla="*/ 754819 w 1494007"/>
              <a:gd name="connsiteY17-5202" fmla="*/ 121917 h 2123500"/>
              <a:gd name="connsiteX18-5203" fmla="*/ 557920 w 1494007"/>
              <a:gd name="connsiteY18-5204" fmla="*/ 161731 h 2123500"/>
              <a:gd name="connsiteX19-5205" fmla="*/ 535282 w 1494007"/>
              <a:gd name="connsiteY19-5206" fmla="*/ 1183173 h 2123500"/>
              <a:gd name="connsiteX20-5207" fmla="*/ 376317 w 1494007"/>
              <a:gd name="connsiteY20-5208" fmla="*/ 1148565 h 2123500"/>
              <a:gd name="connsiteX21-5209" fmla="*/ 0 w 1494007"/>
              <a:gd name="connsiteY21-5210" fmla="*/ 886482 h 2123500"/>
              <a:gd name="connsiteX0-5211" fmla="*/ 0 w 1494007"/>
              <a:gd name="connsiteY0-5212" fmla="*/ 886482 h 2123500"/>
              <a:gd name="connsiteX1-5213" fmla="*/ 202929 w 1494007"/>
              <a:gd name="connsiteY1-5214" fmla="*/ 1320850 h 2123500"/>
              <a:gd name="connsiteX2-5215" fmla="*/ 438719 w 1494007"/>
              <a:gd name="connsiteY2-5216" fmla="*/ 1655174 h 2123500"/>
              <a:gd name="connsiteX3-5217" fmla="*/ 620418 w 1494007"/>
              <a:gd name="connsiteY3-5218" fmla="*/ 1879748 h 2123500"/>
              <a:gd name="connsiteX4-5219" fmla="*/ 654015 w 1494007"/>
              <a:gd name="connsiteY4-5220" fmla="*/ 2115210 h 2123500"/>
              <a:gd name="connsiteX5-5221" fmla="*/ 1334321 w 1494007"/>
              <a:gd name="connsiteY5-5222" fmla="*/ 2123500 h 2123500"/>
              <a:gd name="connsiteX6-5223" fmla="*/ 1334105 w 1494007"/>
              <a:gd name="connsiteY6-5224" fmla="*/ 1930484 h 2123500"/>
              <a:gd name="connsiteX7-5225" fmla="*/ 1492737 w 1494007"/>
              <a:gd name="connsiteY7-5226" fmla="*/ 1069958 h 2123500"/>
              <a:gd name="connsiteX8-5227" fmla="*/ 1440769 w 1494007"/>
              <a:gd name="connsiteY8-5228" fmla="*/ 644162 h 2123500"/>
              <a:gd name="connsiteX9-5229" fmla="*/ 1248364 w 1494007"/>
              <a:gd name="connsiteY9-5230" fmla="*/ 612493 h 2123500"/>
              <a:gd name="connsiteX10-5231" fmla="*/ 1240598 w 1494007"/>
              <a:gd name="connsiteY10-5232" fmla="*/ 911472 h 2123500"/>
              <a:gd name="connsiteX11-5233" fmla="*/ 1228500 w 1494007"/>
              <a:gd name="connsiteY11-5234" fmla="*/ 600743 h 2123500"/>
              <a:gd name="connsiteX12-5235" fmla="*/ 998695 w 1494007"/>
              <a:gd name="connsiteY12-5236" fmla="*/ 558366 h 2123500"/>
              <a:gd name="connsiteX13-5237" fmla="*/ 1028960 w 1494007"/>
              <a:gd name="connsiteY13-5238" fmla="*/ 887580 h 2123500"/>
              <a:gd name="connsiteX14-5239" fmla="*/ 977635 w 1494007"/>
              <a:gd name="connsiteY14-5240" fmla="*/ 557324 h 2123500"/>
              <a:gd name="connsiteX15-5241" fmla="*/ 782661 w 1494007"/>
              <a:gd name="connsiteY15-5242" fmla="*/ 513030 h 2123500"/>
              <a:gd name="connsiteX16-5243" fmla="*/ 786491 w 1494007"/>
              <a:gd name="connsiteY16-5244" fmla="*/ 901237 h 2123500"/>
              <a:gd name="connsiteX17-5245" fmla="*/ 754819 w 1494007"/>
              <a:gd name="connsiteY17-5246" fmla="*/ 121917 h 2123500"/>
              <a:gd name="connsiteX18-5247" fmla="*/ 557920 w 1494007"/>
              <a:gd name="connsiteY18-5248" fmla="*/ 161731 h 2123500"/>
              <a:gd name="connsiteX19-5249" fmla="*/ 535282 w 1494007"/>
              <a:gd name="connsiteY19-5250" fmla="*/ 1183173 h 2123500"/>
              <a:gd name="connsiteX20-5251" fmla="*/ 376317 w 1494007"/>
              <a:gd name="connsiteY20-5252" fmla="*/ 1148565 h 2123500"/>
              <a:gd name="connsiteX21-5253" fmla="*/ 0 w 1494007"/>
              <a:gd name="connsiteY21-5254" fmla="*/ 886482 h 2123500"/>
              <a:gd name="connsiteX0-5255" fmla="*/ 0 w 1494007"/>
              <a:gd name="connsiteY0-5256" fmla="*/ 886482 h 2123500"/>
              <a:gd name="connsiteX1-5257" fmla="*/ 202929 w 1494007"/>
              <a:gd name="connsiteY1-5258" fmla="*/ 1320850 h 2123500"/>
              <a:gd name="connsiteX2-5259" fmla="*/ 438719 w 1494007"/>
              <a:gd name="connsiteY2-5260" fmla="*/ 1655174 h 2123500"/>
              <a:gd name="connsiteX3-5261" fmla="*/ 620418 w 1494007"/>
              <a:gd name="connsiteY3-5262" fmla="*/ 1879748 h 2123500"/>
              <a:gd name="connsiteX4-5263" fmla="*/ 654015 w 1494007"/>
              <a:gd name="connsiteY4-5264" fmla="*/ 2115210 h 2123500"/>
              <a:gd name="connsiteX5-5265" fmla="*/ 1334321 w 1494007"/>
              <a:gd name="connsiteY5-5266" fmla="*/ 2123500 h 2123500"/>
              <a:gd name="connsiteX6-5267" fmla="*/ 1334105 w 1494007"/>
              <a:gd name="connsiteY6-5268" fmla="*/ 1930484 h 2123500"/>
              <a:gd name="connsiteX7-5269" fmla="*/ 1492737 w 1494007"/>
              <a:gd name="connsiteY7-5270" fmla="*/ 1069958 h 2123500"/>
              <a:gd name="connsiteX8-5271" fmla="*/ 1440769 w 1494007"/>
              <a:gd name="connsiteY8-5272" fmla="*/ 644162 h 2123500"/>
              <a:gd name="connsiteX9-5273" fmla="*/ 1248364 w 1494007"/>
              <a:gd name="connsiteY9-5274" fmla="*/ 612493 h 2123500"/>
              <a:gd name="connsiteX10-5275" fmla="*/ 1240598 w 1494007"/>
              <a:gd name="connsiteY10-5276" fmla="*/ 911472 h 2123500"/>
              <a:gd name="connsiteX11-5277" fmla="*/ 1228500 w 1494007"/>
              <a:gd name="connsiteY11-5278" fmla="*/ 600743 h 2123500"/>
              <a:gd name="connsiteX12-5279" fmla="*/ 998695 w 1494007"/>
              <a:gd name="connsiteY12-5280" fmla="*/ 558366 h 2123500"/>
              <a:gd name="connsiteX13-5281" fmla="*/ 1028960 w 1494007"/>
              <a:gd name="connsiteY13-5282" fmla="*/ 887580 h 2123500"/>
              <a:gd name="connsiteX14-5283" fmla="*/ 977635 w 1494007"/>
              <a:gd name="connsiteY14-5284" fmla="*/ 557324 h 2123500"/>
              <a:gd name="connsiteX15-5285" fmla="*/ 782661 w 1494007"/>
              <a:gd name="connsiteY15-5286" fmla="*/ 513030 h 2123500"/>
              <a:gd name="connsiteX16-5287" fmla="*/ 786491 w 1494007"/>
              <a:gd name="connsiteY16-5288" fmla="*/ 901237 h 2123500"/>
              <a:gd name="connsiteX17-5289" fmla="*/ 754819 w 1494007"/>
              <a:gd name="connsiteY17-5290" fmla="*/ 121917 h 2123500"/>
              <a:gd name="connsiteX18-5291" fmla="*/ 557920 w 1494007"/>
              <a:gd name="connsiteY18-5292" fmla="*/ 161731 h 2123500"/>
              <a:gd name="connsiteX19-5293" fmla="*/ 535282 w 1494007"/>
              <a:gd name="connsiteY19-5294" fmla="*/ 1183173 h 2123500"/>
              <a:gd name="connsiteX20-5295" fmla="*/ 376317 w 1494007"/>
              <a:gd name="connsiteY20-5296" fmla="*/ 1148565 h 2123500"/>
              <a:gd name="connsiteX21-5297" fmla="*/ 0 w 1494007"/>
              <a:gd name="connsiteY21-5298" fmla="*/ 886482 h 2123500"/>
              <a:gd name="connsiteX0-5299" fmla="*/ 0 w 1494007"/>
              <a:gd name="connsiteY0-5300" fmla="*/ 886482 h 2123500"/>
              <a:gd name="connsiteX1-5301" fmla="*/ 202929 w 1494007"/>
              <a:gd name="connsiteY1-5302" fmla="*/ 1320850 h 2123500"/>
              <a:gd name="connsiteX2-5303" fmla="*/ 438719 w 1494007"/>
              <a:gd name="connsiteY2-5304" fmla="*/ 1655174 h 2123500"/>
              <a:gd name="connsiteX3-5305" fmla="*/ 620418 w 1494007"/>
              <a:gd name="connsiteY3-5306" fmla="*/ 1879748 h 2123500"/>
              <a:gd name="connsiteX4-5307" fmla="*/ 654015 w 1494007"/>
              <a:gd name="connsiteY4-5308" fmla="*/ 2115210 h 2123500"/>
              <a:gd name="connsiteX5-5309" fmla="*/ 1334321 w 1494007"/>
              <a:gd name="connsiteY5-5310" fmla="*/ 2123500 h 2123500"/>
              <a:gd name="connsiteX6-5311" fmla="*/ 1334105 w 1494007"/>
              <a:gd name="connsiteY6-5312" fmla="*/ 1930484 h 2123500"/>
              <a:gd name="connsiteX7-5313" fmla="*/ 1492737 w 1494007"/>
              <a:gd name="connsiteY7-5314" fmla="*/ 1069958 h 2123500"/>
              <a:gd name="connsiteX8-5315" fmla="*/ 1440769 w 1494007"/>
              <a:gd name="connsiteY8-5316" fmla="*/ 644162 h 2123500"/>
              <a:gd name="connsiteX9-5317" fmla="*/ 1248364 w 1494007"/>
              <a:gd name="connsiteY9-5318" fmla="*/ 612493 h 2123500"/>
              <a:gd name="connsiteX10-5319" fmla="*/ 1240598 w 1494007"/>
              <a:gd name="connsiteY10-5320" fmla="*/ 911472 h 2123500"/>
              <a:gd name="connsiteX11-5321" fmla="*/ 1228500 w 1494007"/>
              <a:gd name="connsiteY11-5322" fmla="*/ 600743 h 2123500"/>
              <a:gd name="connsiteX12-5323" fmla="*/ 998695 w 1494007"/>
              <a:gd name="connsiteY12-5324" fmla="*/ 558366 h 2123500"/>
              <a:gd name="connsiteX13-5325" fmla="*/ 1028960 w 1494007"/>
              <a:gd name="connsiteY13-5326" fmla="*/ 887580 h 2123500"/>
              <a:gd name="connsiteX14-5327" fmla="*/ 977635 w 1494007"/>
              <a:gd name="connsiteY14-5328" fmla="*/ 557324 h 2123500"/>
              <a:gd name="connsiteX15-5329" fmla="*/ 782661 w 1494007"/>
              <a:gd name="connsiteY15-5330" fmla="*/ 513030 h 2123500"/>
              <a:gd name="connsiteX16-5331" fmla="*/ 786491 w 1494007"/>
              <a:gd name="connsiteY16-5332" fmla="*/ 901237 h 2123500"/>
              <a:gd name="connsiteX17-5333" fmla="*/ 754819 w 1494007"/>
              <a:gd name="connsiteY17-5334" fmla="*/ 121917 h 2123500"/>
              <a:gd name="connsiteX18-5335" fmla="*/ 557920 w 1494007"/>
              <a:gd name="connsiteY18-5336" fmla="*/ 161731 h 2123500"/>
              <a:gd name="connsiteX19-5337" fmla="*/ 535282 w 1494007"/>
              <a:gd name="connsiteY19-5338" fmla="*/ 1183173 h 2123500"/>
              <a:gd name="connsiteX20-5339" fmla="*/ 376317 w 1494007"/>
              <a:gd name="connsiteY20-5340" fmla="*/ 1148565 h 2123500"/>
              <a:gd name="connsiteX21-5341" fmla="*/ 0 w 1494007"/>
              <a:gd name="connsiteY21-5342" fmla="*/ 886482 h 2123500"/>
              <a:gd name="connsiteX0-5343" fmla="*/ 0 w 1494007"/>
              <a:gd name="connsiteY0-5344" fmla="*/ 886482 h 2123500"/>
              <a:gd name="connsiteX1-5345" fmla="*/ 202929 w 1494007"/>
              <a:gd name="connsiteY1-5346" fmla="*/ 1320850 h 2123500"/>
              <a:gd name="connsiteX2-5347" fmla="*/ 438719 w 1494007"/>
              <a:gd name="connsiteY2-5348" fmla="*/ 1655174 h 2123500"/>
              <a:gd name="connsiteX3-5349" fmla="*/ 620418 w 1494007"/>
              <a:gd name="connsiteY3-5350" fmla="*/ 1879748 h 2123500"/>
              <a:gd name="connsiteX4-5351" fmla="*/ 654015 w 1494007"/>
              <a:gd name="connsiteY4-5352" fmla="*/ 2115210 h 2123500"/>
              <a:gd name="connsiteX5-5353" fmla="*/ 1334321 w 1494007"/>
              <a:gd name="connsiteY5-5354" fmla="*/ 2123500 h 2123500"/>
              <a:gd name="connsiteX6-5355" fmla="*/ 1334105 w 1494007"/>
              <a:gd name="connsiteY6-5356" fmla="*/ 1930484 h 2123500"/>
              <a:gd name="connsiteX7-5357" fmla="*/ 1492737 w 1494007"/>
              <a:gd name="connsiteY7-5358" fmla="*/ 1069958 h 2123500"/>
              <a:gd name="connsiteX8-5359" fmla="*/ 1440769 w 1494007"/>
              <a:gd name="connsiteY8-5360" fmla="*/ 644162 h 2123500"/>
              <a:gd name="connsiteX9-5361" fmla="*/ 1248364 w 1494007"/>
              <a:gd name="connsiteY9-5362" fmla="*/ 612493 h 2123500"/>
              <a:gd name="connsiteX10-5363" fmla="*/ 1240598 w 1494007"/>
              <a:gd name="connsiteY10-5364" fmla="*/ 911472 h 2123500"/>
              <a:gd name="connsiteX11-5365" fmla="*/ 1228500 w 1494007"/>
              <a:gd name="connsiteY11-5366" fmla="*/ 600743 h 2123500"/>
              <a:gd name="connsiteX12-5367" fmla="*/ 998695 w 1494007"/>
              <a:gd name="connsiteY12-5368" fmla="*/ 558366 h 2123500"/>
              <a:gd name="connsiteX13-5369" fmla="*/ 1028960 w 1494007"/>
              <a:gd name="connsiteY13-5370" fmla="*/ 887580 h 2123500"/>
              <a:gd name="connsiteX14-5371" fmla="*/ 977635 w 1494007"/>
              <a:gd name="connsiteY14-5372" fmla="*/ 557324 h 2123500"/>
              <a:gd name="connsiteX15-5373" fmla="*/ 782661 w 1494007"/>
              <a:gd name="connsiteY15-5374" fmla="*/ 513030 h 2123500"/>
              <a:gd name="connsiteX16-5375" fmla="*/ 786491 w 1494007"/>
              <a:gd name="connsiteY16-5376" fmla="*/ 901237 h 2123500"/>
              <a:gd name="connsiteX17-5377" fmla="*/ 754819 w 1494007"/>
              <a:gd name="connsiteY17-5378" fmla="*/ 121917 h 2123500"/>
              <a:gd name="connsiteX18-5379" fmla="*/ 557920 w 1494007"/>
              <a:gd name="connsiteY18-5380" fmla="*/ 161731 h 2123500"/>
              <a:gd name="connsiteX19-5381" fmla="*/ 535282 w 1494007"/>
              <a:gd name="connsiteY19-5382" fmla="*/ 1183173 h 2123500"/>
              <a:gd name="connsiteX20-5383" fmla="*/ 376317 w 1494007"/>
              <a:gd name="connsiteY20-5384" fmla="*/ 1148565 h 2123500"/>
              <a:gd name="connsiteX21-5385" fmla="*/ 0 w 1494007"/>
              <a:gd name="connsiteY21-5386" fmla="*/ 886482 h 2123500"/>
              <a:gd name="connsiteX0-5387" fmla="*/ 0 w 1494007"/>
              <a:gd name="connsiteY0-5388" fmla="*/ 886482 h 2123500"/>
              <a:gd name="connsiteX1-5389" fmla="*/ 202929 w 1494007"/>
              <a:gd name="connsiteY1-5390" fmla="*/ 1320850 h 2123500"/>
              <a:gd name="connsiteX2-5391" fmla="*/ 438719 w 1494007"/>
              <a:gd name="connsiteY2-5392" fmla="*/ 1655174 h 2123500"/>
              <a:gd name="connsiteX3-5393" fmla="*/ 620418 w 1494007"/>
              <a:gd name="connsiteY3-5394" fmla="*/ 1879748 h 2123500"/>
              <a:gd name="connsiteX4-5395" fmla="*/ 654015 w 1494007"/>
              <a:gd name="connsiteY4-5396" fmla="*/ 2115210 h 2123500"/>
              <a:gd name="connsiteX5-5397" fmla="*/ 1334321 w 1494007"/>
              <a:gd name="connsiteY5-5398" fmla="*/ 2123500 h 2123500"/>
              <a:gd name="connsiteX6-5399" fmla="*/ 1334105 w 1494007"/>
              <a:gd name="connsiteY6-5400" fmla="*/ 1930484 h 2123500"/>
              <a:gd name="connsiteX7-5401" fmla="*/ 1492737 w 1494007"/>
              <a:gd name="connsiteY7-5402" fmla="*/ 1069958 h 2123500"/>
              <a:gd name="connsiteX8-5403" fmla="*/ 1440769 w 1494007"/>
              <a:gd name="connsiteY8-5404" fmla="*/ 644162 h 2123500"/>
              <a:gd name="connsiteX9-5405" fmla="*/ 1248364 w 1494007"/>
              <a:gd name="connsiteY9-5406" fmla="*/ 612493 h 2123500"/>
              <a:gd name="connsiteX10-5407" fmla="*/ 1240598 w 1494007"/>
              <a:gd name="connsiteY10-5408" fmla="*/ 911472 h 2123500"/>
              <a:gd name="connsiteX11-5409" fmla="*/ 1228500 w 1494007"/>
              <a:gd name="connsiteY11-5410" fmla="*/ 600743 h 2123500"/>
              <a:gd name="connsiteX12-5411" fmla="*/ 998695 w 1494007"/>
              <a:gd name="connsiteY12-5412" fmla="*/ 558366 h 2123500"/>
              <a:gd name="connsiteX13-5413" fmla="*/ 1028960 w 1494007"/>
              <a:gd name="connsiteY13-5414" fmla="*/ 887580 h 2123500"/>
              <a:gd name="connsiteX14-5415" fmla="*/ 977635 w 1494007"/>
              <a:gd name="connsiteY14-5416" fmla="*/ 557324 h 2123500"/>
              <a:gd name="connsiteX15-5417" fmla="*/ 782661 w 1494007"/>
              <a:gd name="connsiteY15-5418" fmla="*/ 513030 h 2123500"/>
              <a:gd name="connsiteX16-5419" fmla="*/ 786491 w 1494007"/>
              <a:gd name="connsiteY16-5420" fmla="*/ 901237 h 2123500"/>
              <a:gd name="connsiteX17-5421" fmla="*/ 754819 w 1494007"/>
              <a:gd name="connsiteY17-5422" fmla="*/ 121917 h 2123500"/>
              <a:gd name="connsiteX18-5423" fmla="*/ 557920 w 1494007"/>
              <a:gd name="connsiteY18-5424" fmla="*/ 161731 h 2123500"/>
              <a:gd name="connsiteX19-5425" fmla="*/ 501512 w 1494007"/>
              <a:gd name="connsiteY19-5426" fmla="*/ 1192821 h 2123500"/>
              <a:gd name="connsiteX20-5427" fmla="*/ 376317 w 1494007"/>
              <a:gd name="connsiteY20-5428" fmla="*/ 1148565 h 2123500"/>
              <a:gd name="connsiteX21-5429" fmla="*/ 0 w 1494007"/>
              <a:gd name="connsiteY21-5430" fmla="*/ 886482 h 2123500"/>
              <a:gd name="connsiteX0-5431" fmla="*/ 0 w 1494007"/>
              <a:gd name="connsiteY0-5432" fmla="*/ 886482 h 2123500"/>
              <a:gd name="connsiteX1-5433" fmla="*/ 202929 w 1494007"/>
              <a:gd name="connsiteY1-5434" fmla="*/ 1320850 h 2123500"/>
              <a:gd name="connsiteX2-5435" fmla="*/ 438719 w 1494007"/>
              <a:gd name="connsiteY2-5436" fmla="*/ 1655174 h 2123500"/>
              <a:gd name="connsiteX3-5437" fmla="*/ 620418 w 1494007"/>
              <a:gd name="connsiteY3-5438" fmla="*/ 1879748 h 2123500"/>
              <a:gd name="connsiteX4-5439" fmla="*/ 654015 w 1494007"/>
              <a:gd name="connsiteY4-5440" fmla="*/ 2115210 h 2123500"/>
              <a:gd name="connsiteX5-5441" fmla="*/ 1334321 w 1494007"/>
              <a:gd name="connsiteY5-5442" fmla="*/ 2123500 h 2123500"/>
              <a:gd name="connsiteX6-5443" fmla="*/ 1334105 w 1494007"/>
              <a:gd name="connsiteY6-5444" fmla="*/ 1930484 h 2123500"/>
              <a:gd name="connsiteX7-5445" fmla="*/ 1492737 w 1494007"/>
              <a:gd name="connsiteY7-5446" fmla="*/ 1069958 h 2123500"/>
              <a:gd name="connsiteX8-5447" fmla="*/ 1440769 w 1494007"/>
              <a:gd name="connsiteY8-5448" fmla="*/ 644162 h 2123500"/>
              <a:gd name="connsiteX9-5449" fmla="*/ 1248364 w 1494007"/>
              <a:gd name="connsiteY9-5450" fmla="*/ 612493 h 2123500"/>
              <a:gd name="connsiteX10-5451" fmla="*/ 1240598 w 1494007"/>
              <a:gd name="connsiteY10-5452" fmla="*/ 911472 h 2123500"/>
              <a:gd name="connsiteX11-5453" fmla="*/ 1228500 w 1494007"/>
              <a:gd name="connsiteY11-5454" fmla="*/ 600743 h 2123500"/>
              <a:gd name="connsiteX12-5455" fmla="*/ 998695 w 1494007"/>
              <a:gd name="connsiteY12-5456" fmla="*/ 558366 h 2123500"/>
              <a:gd name="connsiteX13-5457" fmla="*/ 1028960 w 1494007"/>
              <a:gd name="connsiteY13-5458" fmla="*/ 887580 h 2123500"/>
              <a:gd name="connsiteX14-5459" fmla="*/ 977635 w 1494007"/>
              <a:gd name="connsiteY14-5460" fmla="*/ 557324 h 2123500"/>
              <a:gd name="connsiteX15-5461" fmla="*/ 782661 w 1494007"/>
              <a:gd name="connsiteY15-5462" fmla="*/ 513030 h 2123500"/>
              <a:gd name="connsiteX16-5463" fmla="*/ 786491 w 1494007"/>
              <a:gd name="connsiteY16-5464" fmla="*/ 901237 h 2123500"/>
              <a:gd name="connsiteX17-5465" fmla="*/ 754819 w 1494007"/>
              <a:gd name="connsiteY17-5466" fmla="*/ 121917 h 2123500"/>
              <a:gd name="connsiteX18-5467" fmla="*/ 557920 w 1494007"/>
              <a:gd name="connsiteY18-5468" fmla="*/ 161731 h 2123500"/>
              <a:gd name="connsiteX19-5469" fmla="*/ 501512 w 1494007"/>
              <a:gd name="connsiteY19-5470" fmla="*/ 1192821 h 2123500"/>
              <a:gd name="connsiteX20-5471" fmla="*/ 376317 w 1494007"/>
              <a:gd name="connsiteY20-5472" fmla="*/ 1148565 h 2123500"/>
              <a:gd name="connsiteX21-5473" fmla="*/ 0 w 1494007"/>
              <a:gd name="connsiteY21-5474" fmla="*/ 886482 h 2123500"/>
              <a:gd name="connsiteX0-5475" fmla="*/ 0 w 1494007"/>
              <a:gd name="connsiteY0-5476" fmla="*/ 886482 h 2123500"/>
              <a:gd name="connsiteX1-5477" fmla="*/ 202929 w 1494007"/>
              <a:gd name="connsiteY1-5478" fmla="*/ 1320850 h 2123500"/>
              <a:gd name="connsiteX2-5479" fmla="*/ 438719 w 1494007"/>
              <a:gd name="connsiteY2-5480" fmla="*/ 1655174 h 2123500"/>
              <a:gd name="connsiteX3-5481" fmla="*/ 620418 w 1494007"/>
              <a:gd name="connsiteY3-5482" fmla="*/ 1879748 h 2123500"/>
              <a:gd name="connsiteX4-5483" fmla="*/ 654015 w 1494007"/>
              <a:gd name="connsiteY4-5484" fmla="*/ 2115210 h 2123500"/>
              <a:gd name="connsiteX5-5485" fmla="*/ 1334321 w 1494007"/>
              <a:gd name="connsiteY5-5486" fmla="*/ 2123500 h 2123500"/>
              <a:gd name="connsiteX6-5487" fmla="*/ 1334105 w 1494007"/>
              <a:gd name="connsiteY6-5488" fmla="*/ 1930484 h 2123500"/>
              <a:gd name="connsiteX7-5489" fmla="*/ 1492737 w 1494007"/>
              <a:gd name="connsiteY7-5490" fmla="*/ 1069958 h 2123500"/>
              <a:gd name="connsiteX8-5491" fmla="*/ 1440769 w 1494007"/>
              <a:gd name="connsiteY8-5492" fmla="*/ 644162 h 2123500"/>
              <a:gd name="connsiteX9-5493" fmla="*/ 1248364 w 1494007"/>
              <a:gd name="connsiteY9-5494" fmla="*/ 612493 h 2123500"/>
              <a:gd name="connsiteX10-5495" fmla="*/ 1240598 w 1494007"/>
              <a:gd name="connsiteY10-5496" fmla="*/ 911472 h 2123500"/>
              <a:gd name="connsiteX11-5497" fmla="*/ 1228500 w 1494007"/>
              <a:gd name="connsiteY11-5498" fmla="*/ 600743 h 2123500"/>
              <a:gd name="connsiteX12-5499" fmla="*/ 998695 w 1494007"/>
              <a:gd name="connsiteY12-5500" fmla="*/ 558366 h 2123500"/>
              <a:gd name="connsiteX13-5501" fmla="*/ 1028960 w 1494007"/>
              <a:gd name="connsiteY13-5502" fmla="*/ 887580 h 2123500"/>
              <a:gd name="connsiteX14-5503" fmla="*/ 977635 w 1494007"/>
              <a:gd name="connsiteY14-5504" fmla="*/ 557324 h 2123500"/>
              <a:gd name="connsiteX15-5505" fmla="*/ 782661 w 1494007"/>
              <a:gd name="connsiteY15-5506" fmla="*/ 513030 h 2123500"/>
              <a:gd name="connsiteX16-5507" fmla="*/ 786491 w 1494007"/>
              <a:gd name="connsiteY16-5508" fmla="*/ 901237 h 2123500"/>
              <a:gd name="connsiteX17-5509" fmla="*/ 754819 w 1494007"/>
              <a:gd name="connsiteY17-5510" fmla="*/ 121917 h 2123500"/>
              <a:gd name="connsiteX18-5511" fmla="*/ 557920 w 1494007"/>
              <a:gd name="connsiteY18-5512" fmla="*/ 161731 h 2123500"/>
              <a:gd name="connsiteX19-5513" fmla="*/ 501512 w 1494007"/>
              <a:gd name="connsiteY19-5514" fmla="*/ 1192821 h 2123500"/>
              <a:gd name="connsiteX20-5515" fmla="*/ 376317 w 1494007"/>
              <a:gd name="connsiteY20-5516" fmla="*/ 1148565 h 2123500"/>
              <a:gd name="connsiteX21-5517" fmla="*/ 0 w 1494007"/>
              <a:gd name="connsiteY21-5518" fmla="*/ 886482 h 2123500"/>
              <a:gd name="connsiteX0-5519" fmla="*/ 0 w 1494007"/>
              <a:gd name="connsiteY0-5520" fmla="*/ 886482 h 2123500"/>
              <a:gd name="connsiteX1-5521" fmla="*/ 202929 w 1494007"/>
              <a:gd name="connsiteY1-5522" fmla="*/ 1320850 h 2123500"/>
              <a:gd name="connsiteX2-5523" fmla="*/ 438719 w 1494007"/>
              <a:gd name="connsiteY2-5524" fmla="*/ 1655174 h 2123500"/>
              <a:gd name="connsiteX3-5525" fmla="*/ 620418 w 1494007"/>
              <a:gd name="connsiteY3-5526" fmla="*/ 1879748 h 2123500"/>
              <a:gd name="connsiteX4-5527" fmla="*/ 654015 w 1494007"/>
              <a:gd name="connsiteY4-5528" fmla="*/ 2115210 h 2123500"/>
              <a:gd name="connsiteX5-5529" fmla="*/ 1334321 w 1494007"/>
              <a:gd name="connsiteY5-5530" fmla="*/ 2123500 h 2123500"/>
              <a:gd name="connsiteX6-5531" fmla="*/ 1334105 w 1494007"/>
              <a:gd name="connsiteY6-5532" fmla="*/ 1930484 h 2123500"/>
              <a:gd name="connsiteX7-5533" fmla="*/ 1492737 w 1494007"/>
              <a:gd name="connsiteY7-5534" fmla="*/ 1069958 h 2123500"/>
              <a:gd name="connsiteX8-5535" fmla="*/ 1440769 w 1494007"/>
              <a:gd name="connsiteY8-5536" fmla="*/ 644162 h 2123500"/>
              <a:gd name="connsiteX9-5537" fmla="*/ 1248364 w 1494007"/>
              <a:gd name="connsiteY9-5538" fmla="*/ 612493 h 2123500"/>
              <a:gd name="connsiteX10-5539" fmla="*/ 1240598 w 1494007"/>
              <a:gd name="connsiteY10-5540" fmla="*/ 911472 h 2123500"/>
              <a:gd name="connsiteX11-5541" fmla="*/ 1228500 w 1494007"/>
              <a:gd name="connsiteY11-5542" fmla="*/ 600743 h 2123500"/>
              <a:gd name="connsiteX12-5543" fmla="*/ 998695 w 1494007"/>
              <a:gd name="connsiteY12-5544" fmla="*/ 558366 h 2123500"/>
              <a:gd name="connsiteX13-5545" fmla="*/ 1028960 w 1494007"/>
              <a:gd name="connsiteY13-5546" fmla="*/ 887580 h 2123500"/>
              <a:gd name="connsiteX14-5547" fmla="*/ 977635 w 1494007"/>
              <a:gd name="connsiteY14-5548" fmla="*/ 557324 h 2123500"/>
              <a:gd name="connsiteX15-5549" fmla="*/ 782661 w 1494007"/>
              <a:gd name="connsiteY15-5550" fmla="*/ 513030 h 2123500"/>
              <a:gd name="connsiteX16-5551" fmla="*/ 786491 w 1494007"/>
              <a:gd name="connsiteY16-5552" fmla="*/ 901237 h 2123500"/>
              <a:gd name="connsiteX17-5553" fmla="*/ 754819 w 1494007"/>
              <a:gd name="connsiteY17-5554" fmla="*/ 121917 h 2123500"/>
              <a:gd name="connsiteX18-5555" fmla="*/ 557920 w 1494007"/>
              <a:gd name="connsiteY18-5556" fmla="*/ 161731 h 2123500"/>
              <a:gd name="connsiteX19-5557" fmla="*/ 530458 w 1494007"/>
              <a:gd name="connsiteY19-5558" fmla="*/ 1197645 h 2123500"/>
              <a:gd name="connsiteX20-5559" fmla="*/ 376317 w 1494007"/>
              <a:gd name="connsiteY20-5560" fmla="*/ 1148565 h 2123500"/>
              <a:gd name="connsiteX21-5561" fmla="*/ 0 w 1494007"/>
              <a:gd name="connsiteY21-5562" fmla="*/ 886482 h 2123500"/>
              <a:gd name="connsiteX0-5563" fmla="*/ 0 w 1494007"/>
              <a:gd name="connsiteY0-5564" fmla="*/ 886482 h 2123500"/>
              <a:gd name="connsiteX1-5565" fmla="*/ 202929 w 1494007"/>
              <a:gd name="connsiteY1-5566" fmla="*/ 1320850 h 2123500"/>
              <a:gd name="connsiteX2-5567" fmla="*/ 438719 w 1494007"/>
              <a:gd name="connsiteY2-5568" fmla="*/ 1655174 h 2123500"/>
              <a:gd name="connsiteX3-5569" fmla="*/ 620418 w 1494007"/>
              <a:gd name="connsiteY3-5570" fmla="*/ 1879748 h 2123500"/>
              <a:gd name="connsiteX4-5571" fmla="*/ 654015 w 1494007"/>
              <a:gd name="connsiteY4-5572" fmla="*/ 2115210 h 2123500"/>
              <a:gd name="connsiteX5-5573" fmla="*/ 1334321 w 1494007"/>
              <a:gd name="connsiteY5-5574" fmla="*/ 2123500 h 2123500"/>
              <a:gd name="connsiteX6-5575" fmla="*/ 1334105 w 1494007"/>
              <a:gd name="connsiteY6-5576" fmla="*/ 1930484 h 2123500"/>
              <a:gd name="connsiteX7-5577" fmla="*/ 1492737 w 1494007"/>
              <a:gd name="connsiteY7-5578" fmla="*/ 1069958 h 2123500"/>
              <a:gd name="connsiteX8-5579" fmla="*/ 1440769 w 1494007"/>
              <a:gd name="connsiteY8-5580" fmla="*/ 644162 h 2123500"/>
              <a:gd name="connsiteX9-5581" fmla="*/ 1248364 w 1494007"/>
              <a:gd name="connsiteY9-5582" fmla="*/ 612493 h 2123500"/>
              <a:gd name="connsiteX10-5583" fmla="*/ 1240598 w 1494007"/>
              <a:gd name="connsiteY10-5584" fmla="*/ 911472 h 2123500"/>
              <a:gd name="connsiteX11-5585" fmla="*/ 1228500 w 1494007"/>
              <a:gd name="connsiteY11-5586" fmla="*/ 600743 h 2123500"/>
              <a:gd name="connsiteX12-5587" fmla="*/ 998695 w 1494007"/>
              <a:gd name="connsiteY12-5588" fmla="*/ 558366 h 2123500"/>
              <a:gd name="connsiteX13-5589" fmla="*/ 1028960 w 1494007"/>
              <a:gd name="connsiteY13-5590" fmla="*/ 887580 h 2123500"/>
              <a:gd name="connsiteX14-5591" fmla="*/ 977635 w 1494007"/>
              <a:gd name="connsiteY14-5592" fmla="*/ 557324 h 2123500"/>
              <a:gd name="connsiteX15-5593" fmla="*/ 782661 w 1494007"/>
              <a:gd name="connsiteY15-5594" fmla="*/ 513030 h 2123500"/>
              <a:gd name="connsiteX16-5595" fmla="*/ 786491 w 1494007"/>
              <a:gd name="connsiteY16-5596" fmla="*/ 901237 h 2123500"/>
              <a:gd name="connsiteX17-5597" fmla="*/ 754819 w 1494007"/>
              <a:gd name="connsiteY17-5598" fmla="*/ 121917 h 2123500"/>
              <a:gd name="connsiteX18-5599" fmla="*/ 557920 w 1494007"/>
              <a:gd name="connsiteY18-5600" fmla="*/ 161731 h 2123500"/>
              <a:gd name="connsiteX19-5601" fmla="*/ 530458 w 1494007"/>
              <a:gd name="connsiteY19-5602" fmla="*/ 1197645 h 2123500"/>
              <a:gd name="connsiteX20-5603" fmla="*/ 395614 w 1494007"/>
              <a:gd name="connsiteY20-5604" fmla="*/ 1153389 h 2123500"/>
              <a:gd name="connsiteX21-5605" fmla="*/ 0 w 1494007"/>
              <a:gd name="connsiteY21-5606" fmla="*/ 886482 h 2123500"/>
              <a:gd name="connsiteX0-5607" fmla="*/ 0 w 1494007"/>
              <a:gd name="connsiteY0-5608" fmla="*/ 886482 h 2123500"/>
              <a:gd name="connsiteX1-5609" fmla="*/ 202929 w 1494007"/>
              <a:gd name="connsiteY1-5610" fmla="*/ 1320850 h 2123500"/>
              <a:gd name="connsiteX2-5611" fmla="*/ 438719 w 1494007"/>
              <a:gd name="connsiteY2-5612" fmla="*/ 1655174 h 2123500"/>
              <a:gd name="connsiteX3-5613" fmla="*/ 620418 w 1494007"/>
              <a:gd name="connsiteY3-5614" fmla="*/ 1879748 h 2123500"/>
              <a:gd name="connsiteX4-5615" fmla="*/ 654015 w 1494007"/>
              <a:gd name="connsiteY4-5616" fmla="*/ 2115210 h 2123500"/>
              <a:gd name="connsiteX5-5617" fmla="*/ 1334321 w 1494007"/>
              <a:gd name="connsiteY5-5618" fmla="*/ 2123500 h 2123500"/>
              <a:gd name="connsiteX6-5619" fmla="*/ 1334105 w 1494007"/>
              <a:gd name="connsiteY6-5620" fmla="*/ 1930484 h 2123500"/>
              <a:gd name="connsiteX7-5621" fmla="*/ 1492737 w 1494007"/>
              <a:gd name="connsiteY7-5622" fmla="*/ 1069958 h 2123500"/>
              <a:gd name="connsiteX8-5623" fmla="*/ 1440769 w 1494007"/>
              <a:gd name="connsiteY8-5624" fmla="*/ 644162 h 2123500"/>
              <a:gd name="connsiteX9-5625" fmla="*/ 1248364 w 1494007"/>
              <a:gd name="connsiteY9-5626" fmla="*/ 612493 h 2123500"/>
              <a:gd name="connsiteX10-5627" fmla="*/ 1240598 w 1494007"/>
              <a:gd name="connsiteY10-5628" fmla="*/ 911472 h 2123500"/>
              <a:gd name="connsiteX11-5629" fmla="*/ 1228500 w 1494007"/>
              <a:gd name="connsiteY11-5630" fmla="*/ 600743 h 2123500"/>
              <a:gd name="connsiteX12-5631" fmla="*/ 998695 w 1494007"/>
              <a:gd name="connsiteY12-5632" fmla="*/ 558366 h 2123500"/>
              <a:gd name="connsiteX13-5633" fmla="*/ 1028960 w 1494007"/>
              <a:gd name="connsiteY13-5634" fmla="*/ 887580 h 2123500"/>
              <a:gd name="connsiteX14-5635" fmla="*/ 977635 w 1494007"/>
              <a:gd name="connsiteY14-5636" fmla="*/ 557324 h 2123500"/>
              <a:gd name="connsiteX15-5637" fmla="*/ 782661 w 1494007"/>
              <a:gd name="connsiteY15-5638" fmla="*/ 513030 h 2123500"/>
              <a:gd name="connsiteX16-5639" fmla="*/ 786491 w 1494007"/>
              <a:gd name="connsiteY16-5640" fmla="*/ 901237 h 2123500"/>
              <a:gd name="connsiteX17-5641" fmla="*/ 754819 w 1494007"/>
              <a:gd name="connsiteY17-5642" fmla="*/ 121917 h 2123500"/>
              <a:gd name="connsiteX18-5643" fmla="*/ 557920 w 1494007"/>
              <a:gd name="connsiteY18-5644" fmla="*/ 161731 h 2123500"/>
              <a:gd name="connsiteX19-5645" fmla="*/ 530458 w 1494007"/>
              <a:gd name="connsiteY19-5646" fmla="*/ 1197645 h 2123500"/>
              <a:gd name="connsiteX20-5647" fmla="*/ 395614 w 1494007"/>
              <a:gd name="connsiteY20-5648" fmla="*/ 1153389 h 2123500"/>
              <a:gd name="connsiteX21-5649" fmla="*/ 0 w 1494007"/>
              <a:gd name="connsiteY21-5650" fmla="*/ 886482 h 2123500"/>
              <a:gd name="connsiteX0-5651" fmla="*/ 0 w 1518129"/>
              <a:gd name="connsiteY0-5652" fmla="*/ 891306 h 2123500"/>
              <a:gd name="connsiteX1-5653" fmla="*/ 227051 w 1518129"/>
              <a:gd name="connsiteY1-5654" fmla="*/ 1320850 h 2123500"/>
              <a:gd name="connsiteX2-5655" fmla="*/ 462841 w 1518129"/>
              <a:gd name="connsiteY2-5656" fmla="*/ 1655174 h 2123500"/>
              <a:gd name="connsiteX3-5657" fmla="*/ 644540 w 1518129"/>
              <a:gd name="connsiteY3-5658" fmla="*/ 1879748 h 2123500"/>
              <a:gd name="connsiteX4-5659" fmla="*/ 678137 w 1518129"/>
              <a:gd name="connsiteY4-5660" fmla="*/ 2115210 h 2123500"/>
              <a:gd name="connsiteX5-5661" fmla="*/ 1358443 w 1518129"/>
              <a:gd name="connsiteY5-5662" fmla="*/ 2123500 h 2123500"/>
              <a:gd name="connsiteX6-5663" fmla="*/ 1358227 w 1518129"/>
              <a:gd name="connsiteY6-5664" fmla="*/ 1930484 h 2123500"/>
              <a:gd name="connsiteX7-5665" fmla="*/ 1516859 w 1518129"/>
              <a:gd name="connsiteY7-5666" fmla="*/ 1069958 h 2123500"/>
              <a:gd name="connsiteX8-5667" fmla="*/ 1464891 w 1518129"/>
              <a:gd name="connsiteY8-5668" fmla="*/ 644162 h 2123500"/>
              <a:gd name="connsiteX9-5669" fmla="*/ 1272486 w 1518129"/>
              <a:gd name="connsiteY9-5670" fmla="*/ 612493 h 2123500"/>
              <a:gd name="connsiteX10-5671" fmla="*/ 1264720 w 1518129"/>
              <a:gd name="connsiteY10-5672" fmla="*/ 911472 h 2123500"/>
              <a:gd name="connsiteX11-5673" fmla="*/ 1252622 w 1518129"/>
              <a:gd name="connsiteY11-5674" fmla="*/ 600743 h 2123500"/>
              <a:gd name="connsiteX12-5675" fmla="*/ 1022817 w 1518129"/>
              <a:gd name="connsiteY12-5676" fmla="*/ 558366 h 2123500"/>
              <a:gd name="connsiteX13-5677" fmla="*/ 1053082 w 1518129"/>
              <a:gd name="connsiteY13-5678" fmla="*/ 887580 h 2123500"/>
              <a:gd name="connsiteX14-5679" fmla="*/ 1001757 w 1518129"/>
              <a:gd name="connsiteY14-5680" fmla="*/ 557324 h 2123500"/>
              <a:gd name="connsiteX15-5681" fmla="*/ 806783 w 1518129"/>
              <a:gd name="connsiteY15-5682" fmla="*/ 513030 h 2123500"/>
              <a:gd name="connsiteX16-5683" fmla="*/ 810613 w 1518129"/>
              <a:gd name="connsiteY16-5684" fmla="*/ 901237 h 2123500"/>
              <a:gd name="connsiteX17-5685" fmla="*/ 778941 w 1518129"/>
              <a:gd name="connsiteY17-5686" fmla="*/ 121917 h 2123500"/>
              <a:gd name="connsiteX18-5687" fmla="*/ 582042 w 1518129"/>
              <a:gd name="connsiteY18-5688" fmla="*/ 161731 h 2123500"/>
              <a:gd name="connsiteX19-5689" fmla="*/ 554580 w 1518129"/>
              <a:gd name="connsiteY19-5690" fmla="*/ 1197645 h 2123500"/>
              <a:gd name="connsiteX20-5691" fmla="*/ 419736 w 1518129"/>
              <a:gd name="connsiteY20-5692" fmla="*/ 1153389 h 2123500"/>
              <a:gd name="connsiteX21-5693" fmla="*/ 0 w 1518129"/>
              <a:gd name="connsiteY21-5694" fmla="*/ 891306 h 2123500"/>
              <a:gd name="connsiteX0-5695" fmla="*/ 0 w 1518129"/>
              <a:gd name="connsiteY0-5696" fmla="*/ 891306 h 2123500"/>
              <a:gd name="connsiteX1-5697" fmla="*/ 227051 w 1518129"/>
              <a:gd name="connsiteY1-5698" fmla="*/ 1320850 h 2123500"/>
              <a:gd name="connsiteX2-5699" fmla="*/ 462841 w 1518129"/>
              <a:gd name="connsiteY2-5700" fmla="*/ 1655174 h 2123500"/>
              <a:gd name="connsiteX3-5701" fmla="*/ 644540 w 1518129"/>
              <a:gd name="connsiteY3-5702" fmla="*/ 1879748 h 2123500"/>
              <a:gd name="connsiteX4-5703" fmla="*/ 678137 w 1518129"/>
              <a:gd name="connsiteY4-5704" fmla="*/ 2115210 h 2123500"/>
              <a:gd name="connsiteX5-5705" fmla="*/ 1358443 w 1518129"/>
              <a:gd name="connsiteY5-5706" fmla="*/ 2123500 h 2123500"/>
              <a:gd name="connsiteX6-5707" fmla="*/ 1358227 w 1518129"/>
              <a:gd name="connsiteY6-5708" fmla="*/ 1930484 h 2123500"/>
              <a:gd name="connsiteX7-5709" fmla="*/ 1516859 w 1518129"/>
              <a:gd name="connsiteY7-5710" fmla="*/ 1069958 h 2123500"/>
              <a:gd name="connsiteX8-5711" fmla="*/ 1464891 w 1518129"/>
              <a:gd name="connsiteY8-5712" fmla="*/ 644162 h 2123500"/>
              <a:gd name="connsiteX9-5713" fmla="*/ 1272486 w 1518129"/>
              <a:gd name="connsiteY9-5714" fmla="*/ 612493 h 2123500"/>
              <a:gd name="connsiteX10-5715" fmla="*/ 1264720 w 1518129"/>
              <a:gd name="connsiteY10-5716" fmla="*/ 911472 h 2123500"/>
              <a:gd name="connsiteX11-5717" fmla="*/ 1252622 w 1518129"/>
              <a:gd name="connsiteY11-5718" fmla="*/ 600743 h 2123500"/>
              <a:gd name="connsiteX12-5719" fmla="*/ 1022817 w 1518129"/>
              <a:gd name="connsiteY12-5720" fmla="*/ 558366 h 2123500"/>
              <a:gd name="connsiteX13-5721" fmla="*/ 1053082 w 1518129"/>
              <a:gd name="connsiteY13-5722" fmla="*/ 887580 h 2123500"/>
              <a:gd name="connsiteX14-5723" fmla="*/ 1001757 w 1518129"/>
              <a:gd name="connsiteY14-5724" fmla="*/ 557324 h 2123500"/>
              <a:gd name="connsiteX15-5725" fmla="*/ 806783 w 1518129"/>
              <a:gd name="connsiteY15-5726" fmla="*/ 513030 h 2123500"/>
              <a:gd name="connsiteX16-5727" fmla="*/ 810613 w 1518129"/>
              <a:gd name="connsiteY16-5728" fmla="*/ 901237 h 2123500"/>
              <a:gd name="connsiteX17-5729" fmla="*/ 778941 w 1518129"/>
              <a:gd name="connsiteY17-5730" fmla="*/ 121917 h 2123500"/>
              <a:gd name="connsiteX18-5731" fmla="*/ 582042 w 1518129"/>
              <a:gd name="connsiteY18-5732" fmla="*/ 161731 h 2123500"/>
              <a:gd name="connsiteX19-5733" fmla="*/ 554580 w 1518129"/>
              <a:gd name="connsiteY19-5734" fmla="*/ 1197645 h 2123500"/>
              <a:gd name="connsiteX20-5735" fmla="*/ 419736 w 1518129"/>
              <a:gd name="connsiteY20-5736" fmla="*/ 1153389 h 2123500"/>
              <a:gd name="connsiteX21-5737" fmla="*/ 0 w 1518129"/>
              <a:gd name="connsiteY21-5738" fmla="*/ 891306 h 2123500"/>
              <a:gd name="connsiteX0-5739" fmla="*/ 0 w 1518129"/>
              <a:gd name="connsiteY0-5740" fmla="*/ 891306 h 2123500"/>
              <a:gd name="connsiteX1-5741" fmla="*/ 227051 w 1518129"/>
              <a:gd name="connsiteY1-5742" fmla="*/ 1320850 h 2123500"/>
              <a:gd name="connsiteX2-5743" fmla="*/ 462841 w 1518129"/>
              <a:gd name="connsiteY2-5744" fmla="*/ 1655174 h 2123500"/>
              <a:gd name="connsiteX3-5745" fmla="*/ 644540 w 1518129"/>
              <a:gd name="connsiteY3-5746" fmla="*/ 1879748 h 2123500"/>
              <a:gd name="connsiteX4-5747" fmla="*/ 678137 w 1518129"/>
              <a:gd name="connsiteY4-5748" fmla="*/ 2115210 h 2123500"/>
              <a:gd name="connsiteX5-5749" fmla="*/ 1358443 w 1518129"/>
              <a:gd name="connsiteY5-5750" fmla="*/ 2123500 h 2123500"/>
              <a:gd name="connsiteX6-5751" fmla="*/ 1358227 w 1518129"/>
              <a:gd name="connsiteY6-5752" fmla="*/ 1930484 h 2123500"/>
              <a:gd name="connsiteX7-5753" fmla="*/ 1516859 w 1518129"/>
              <a:gd name="connsiteY7-5754" fmla="*/ 1069958 h 2123500"/>
              <a:gd name="connsiteX8-5755" fmla="*/ 1464891 w 1518129"/>
              <a:gd name="connsiteY8-5756" fmla="*/ 644162 h 2123500"/>
              <a:gd name="connsiteX9-5757" fmla="*/ 1272486 w 1518129"/>
              <a:gd name="connsiteY9-5758" fmla="*/ 612493 h 2123500"/>
              <a:gd name="connsiteX10-5759" fmla="*/ 1264720 w 1518129"/>
              <a:gd name="connsiteY10-5760" fmla="*/ 911472 h 2123500"/>
              <a:gd name="connsiteX11-5761" fmla="*/ 1252622 w 1518129"/>
              <a:gd name="connsiteY11-5762" fmla="*/ 600743 h 2123500"/>
              <a:gd name="connsiteX12-5763" fmla="*/ 1022817 w 1518129"/>
              <a:gd name="connsiteY12-5764" fmla="*/ 558366 h 2123500"/>
              <a:gd name="connsiteX13-5765" fmla="*/ 1053082 w 1518129"/>
              <a:gd name="connsiteY13-5766" fmla="*/ 887580 h 2123500"/>
              <a:gd name="connsiteX14-5767" fmla="*/ 1001757 w 1518129"/>
              <a:gd name="connsiteY14-5768" fmla="*/ 557324 h 2123500"/>
              <a:gd name="connsiteX15-5769" fmla="*/ 806783 w 1518129"/>
              <a:gd name="connsiteY15-5770" fmla="*/ 513030 h 2123500"/>
              <a:gd name="connsiteX16-5771" fmla="*/ 810613 w 1518129"/>
              <a:gd name="connsiteY16-5772" fmla="*/ 901237 h 2123500"/>
              <a:gd name="connsiteX17-5773" fmla="*/ 778941 w 1518129"/>
              <a:gd name="connsiteY17-5774" fmla="*/ 121917 h 2123500"/>
              <a:gd name="connsiteX18-5775" fmla="*/ 582042 w 1518129"/>
              <a:gd name="connsiteY18-5776" fmla="*/ 161731 h 2123500"/>
              <a:gd name="connsiteX19-5777" fmla="*/ 554580 w 1518129"/>
              <a:gd name="connsiteY19-5778" fmla="*/ 1197645 h 2123500"/>
              <a:gd name="connsiteX20-5779" fmla="*/ 419736 w 1518129"/>
              <a:gd name="connsiteY20-5780" fmla="*/ 1153389 h 2123500"/>
              <a:gd name="connsiteX21-5781" fmla="*/ 0 w 1518129"/>
              <a:gd name="connsiteY21-5782" fmla="*/ 891306 h 2123500"/>
              <a:gd name="connsiteX0-5783" fmla="*/ 0 w 1518129"/>
              <a:gd name="connsiteY0-5784" fmla="*/ 891306 h 2123500"/>
              <a:gd name="connsiteX1-5785" fmla="*/ 227051 w 1518129"/>
              <a:gd name="connsiteY1-5786" fmla="*/ 1320850 h 2123500"/>
              <a:gd name="connsiteX2-5787" fmla="*/ 462841 w 1518129"/>
              <a:gd name="connsiteY2-5788" fmla="*/ 1655174 h 2123500"/>
              <a:gd name="connsiteX3-5789" fmla="*/ 644540 w 1518129"/>
              <a:gd name="connsiteY3-5790" fmla="*/ 1879748 h 2123500"/>
              <a:gd name="connsiteX4-5791" fmla="*/ 678137 w 1518129"/>
              <a:gd name="connsiteY4-5792" fmla="*/ 2115210 h 2123500"/>
              <a:gd name="connsiteX5-5793" fmla="*/ 1358443 w 1518129"/>
              <a:gd name="connsiteY5-5794" fmla="*/ 2123500 h 2123500"/>
              <a:gd name="connsiteX6-5795" fmla="*/ 1358227 w 1518129"/>
              <a:gd name="connsiteY6-5796" fmla="*/ 1930484 h 2123500"/>
              <a:gd name="connsiteX7-5797" fmla="*/ 1516859 w 1518129"/>
              <a:gd name="connsiteY7-5798" fmla="*/ 1069958 h 2123500"/>
              <a:gd name="connsiteX8-5799" fmla="*/ 1464891 w 1518129"/>
              <a:gd name="connsiteY8-5800" fmla="*/ 644162 h 2123500"/>
              <a:gd name="connsiteX9-5801" fmla="*/ 1272486 w 1518129"/>
              <a:gd name="connsiteY9-5802" fmla="*/ 612493 h 2123500"/>
              <a:gd name="connsiteX10-5803" fmla="*/ 1264720 w 1518129"/>
              <a:gd name="connsiteY10-5804" fmla="*/ 911472 h 2123500"/>
              <a:gd name="connsiteX11-5805" fmla="*/ 1252622 w 1518129"/>
              <a:gd name="connsiteY11-5806" fmla="*/ 600743 h 2123500"/>
              <a:gd name="connsiteX12-5807" fmla="*/ 1022817 w 1518129"/>
              <a:gd name="connsiteY12-5808" fmla="*/ 558366 h 2123500"/>
              <a:gd name="connsiteX13-5809" fmla="*/ 1053082 w 1518129"/>
              <a:gd name="connsiteY13-5810" fmla="*/ 887580 h 2123500"/>
              <a:gd name="connsiteX14-5811" fmla="*/ 1001757 w 1518129"/>
              <a:gd name="connsiteY14-5812" fmla="*/ 557324 h 2123500"/>
              <a:gd name="connsiteX15-5813" fmla="*/ 806783 w 1518129"/>
              <a:gd name="connsiteY15-5814" fmla="*/ 513030 h 2123500"/>
              <a:gd name="connsiteX16-5815" fmla="*/ 810613 w 1518129"/>
              <a:gd name="connsiteY16-5816" fmla="*/ 901237 h 2123500"/>
              <a:gd name="connsiteX17-5817" fmla="*/ 778941 w 1518129"/>
              <a:gd name="connsiteY17-5818" fmla="*/ 121917 h 2123500"/>
              <a:gd name="connsiteX18-5819" fmla="*/ 582042 w 1518129"/>
              <a:gd name="connsiteY18-5820" fmla="*/ 161731 h 2123500"/>
              <a:gd name="connsiteX19-5821" fmla="*/ 554580 w 1518129"/>
              <a:gd name="connsiteY19-5822" fmla="*/ 1197645 h 2123500"/>
              <a:gd name="connsiteX20-5823" fmla="*/ 419736 w 1518129"/>
              <a:gd name="connsiteY20-5824" fmla="*/ 1153389 h 2123500"/>
              <a:gd name="connsiteX21-5825" fmla="*/ 0 w 1518129"/>
              <a:gd name="connsiteY21-5826" fmla="*/ 891306 h 2123500"/>
              <a:gd name="connsiteX0-5827" fmla="*/ 0 w 1518129"/>
              <a:gd name="connsiteY0-5828" fmla="*/ 891306 h 2123500"/>
              <a:gd name="connsiteX1-5829" fmla="*/ 227051 w 1518129"/>
              <a:gd name="connsiteY1-5830" fmla="*/ 1320850 h 2123500"/>
              <a:gd name="connsiteX2-5831" fmla="*/ 462841 w 1518129"/>
              <a:gd name="connsiteY2-5832" fmla="*/ 1655174 h 2123500"/>
              <a:gd name="connsiteX3-5833" fmla="*/ 644540 w 1518129"/>
              <a:gd name="connsiteY3-5834" fmla="*/ 1879748 h 2123500"/>
              <a:gd name="connsiteX4-5835" fmla="*/ 678137 w 1518129"/>
              <a:gd name="connsiteY4-5836" fmla="*/ 2115210 h 2123500"/>
              <a:gd name="connsiteX5-5837" fmla="*/ 1358443 w 1518129"/>
              <a:gd name="connsiteY5-5838" fmla="*/ 2123500 h 2123500"/>
              <a:gd name="connsiteX6-5839" fmla="*/ 1358227 w 1518129"/>
              <a:gd name="connsiteY6-5840" fmla="*/ 1930484 h 2123500"/>
              <a:gd name="connsiteX7-5841" fmla="*/ 1516859 w 1518129"/>
              <a:gd name="connsiteY7-5842" fmla="*/ 1069958 h 2123500"/>
              <a:gd name="connsiteX8-5843" fmla="*/ 1464891 w 1518129"/>
              <a:gd name="connsiteY8-5844" fmla="*/ 644162 h 2123500"/>
              <a:gd name="connsiteX9-5845" fmla="*/ 1272486 w 1518129"/>
              <a:gd name="connsiteY9-5846" fmla="*/ 612493 h 2123500"/>
              <a:gd name="connsiteX10-5847" fmla="*/ 1264720 w 1518129"/>
              <a:gd name="connsiteY10-5848" fmla="*/ 911472 h 2123500"/>
              <a:gd name="connsiteX11-5849" fmla="*/ 1252622 w 1518129"/>
              <a:gd name="connsiteY11-5850" fmla="*/ 600743 h 2123500"/>
              <a:gd name="connsiteX12-5851" fmla="*/ 1022817 w 1518129"/>
              <a:gd name="connsiteY12-5852" fmla="*/ 558366 h 2123500"/>
              <a:gd name="connsiteX13-5853" fmla="*/ 1053082 w 1518129"/>
              <a:gd name="connsiteY13-5854" fmla="*/ 887580 h 2123500"/>
              <a:gd name="connsiteX14-5855" fmla="*/ 1001757 w 1518129"/>
              <a:gd name="connsiteY14-5856" fmla="*/ 557324 h 2123500"/>
              <a:gd name="connsiteX15-5857" fmla="*/ 806783 w 1518129"/>
              <a:gd name="connsiteY15-5858" fmla="*/ 513030 h 2123500"/>
              <a:gd name="connsiteX16-5859" fmla="*/ 810613 w 1518129"/>
              <a:gd name="connsiteY16-5860" fmla="*/ 901237 h 2123500"/>
              <a:gd name="connsiteX17-5861" fmla="*/ 778941 w 1518129"/>
              <a:gd name="connsiteY17-5862" fmla="*/ 121917 h 2123500"/>
              <a:gd name="connsiteX18-5863" fmla="*/ 582042 w 1518129"/>
              <a:gd name="connsiteY18-5864" fmla="*/ 161731 h 2123500"/>
              <a:gd name="connsiteX19-5865" fmla="*/ 554580 w 1518129"/>
              <a:gd name="connsiteY19-5866" fmla="*/ 1197645 h 2123500"/>
              <a:gd name="connsiteX20-5867" fmla="*/ 419736 w 1518129"/>
              <a:gd name="connsiteY20-5868" fmla="*/ 1153389 h 2123500"/>
              <a:gd name="connsiteX21-5869" fmla="*/ 0 w 1518129"/>
              <a:gd name="connsiteY21-5870" fmla="*/ 891306 h 2123500"/>
              <a:gd name="connsiteX0-5871" fmla="*/ 0 w 1518129"/>
              <a:gd name="connsiteY0-5872" fmla="*/ 891306 h 2133149"/>
              <a:gd name="connsiteX1-5873" fmla="*/ 227051 w 1518129"/>
              <a:gd name="connsiteY1-5874" fmla="*/ 1320850 h 2133149"/>
              <a:gd name="connsiteX2-5875" fmla="*/ 462841 w 1518129"/>
              <a:gd name="connsiteY2-5876" fmla="*/ 1655174 h 2133149"/>
              <a:gd name="connsiteX3-5877" fmla="*/ 644540 w 1518129"/>
              <a:gd name="connsiteY3-5878" fmla="*/ 1879748 h 2133149"/>
              <a:gd name="connsiteX4-5879" fmla="*/ 678137 w 1518129"/>
              <a:gd name="connsiteY4-5880" fmla="*/ 2115210 h 2133149"/>
              <a:gd name="connsiteX5-5881" fmla="*/ 1348794 w 1518129"/>
              <a:gd name="connsiteY5-5882" fmla="*/ 2133149 h 2133149"/>
              <a:gd name="connsiteX6-5883" fmla="*/ 1358227 w 1518129"/>
              <a:gd name="connsiteY6-5884" fmla="*/ 1930484 h 2133149"/>
              <a:gd name="connsiteX7-5885" fmla="*/ 1516859 w 1518129"/>
              <a:gd name="connsiteY7-5886" fmla="*/ 1069958 h 2133149"/>
              <a:gd name="connsiteX8-5887" fmla="*/ 1464891 w 1518129"/>
              <a:gd name="connsiteY8-5888" fmla="*/ 644162 h 2133149"/>
              <a:gd name="connsiteX9-5889" fmla="*/ 1272486 w 1518129"/>
              <a:gd name="connsiteY9-5890" fmla="*/ 612493 h 2133149"/>
              <a:gd name="connsiteX10-5891" fmla="*/ 1264720 w 1518129"/>
              <a:gd name="connsiteY10-5892" fmla="*/ 911472 h 2133149"/>
              <a:gd name="connsiteX11-5893" fmla="*/ 1252622 w 1518129"/>
              <a:gd name="connsiteY11-5894" fmla="*/ 600743 h 2133149"/>
              <a:gd name="connsiteX12-5895" fmla="*/ 1022817 w 1518129"/>
              <a:gd name="connsiteY12-5896" fmla="*/ 558366 h 2133149"/>
              <a:gd name="connsiteX13-5897" fmla="*/ 1053082 w 1518129"/>
              <a:gd name="connsiteY13-5898" fmla="*/ 887580 h 2133149"/>
              <a:gd name="connsiteX14-5899" fmla="*/ 1001757 w 1518129"/>
              <a:gd name="connsiteY14-5900" fmla="*/ 557324 h 2133149"/>
              <a:gd name="connsiteX15-5901" fmla="*/ 806783 w 1518129"/>
              <a:gd name="connsiteY15-5902" fmla="*/ 513030 h 2133149"/>
              <a:gd name="connsiteX16-5903" fmla="*/ 810613 w 1518129"/>
              <a:gd name="connsiteY16-5904" fmla="*/ 901237 h 2133149"/>
              <a:gd name="connsiteX17-5905" fmla="*/ 778941 w 1518129"/>
              <a:gd name="connsiteY17-5906" fmla="*/ 121917 h 2133149"/>
              <a:gd name="connsiteX18-5907" fmla="*/ 582042 w 1518129"/>
              <a:gd name="connsiteY18-5908" fmla="*/ 161731 h 2133149"/>
              <a:gd name="connsiteX19-5909" fmla="*/ 554580 w 1518129"/>
              <a:gd name="connsiteY19-5910" fmla="*/ 1197645 h 2133149"/>
              <a:gd name="connsiteX20-5911" fmla="*/ 419736 w 1518129"/>
              <a:gd name="connsiteY20-5912" fmla="*/ 1153389 h 2133149"/>
              <a:gd name="connsiteX21-5913" fmla="*/ 0 w 1518129"/>
              <a:gd name="connsiteY21-5914" fmla="*/ 891306 h 2133149"/>
              <a:gd name="connsiteX0-5915" fmla="*/ 0 w 1518129"/>
              <a:gd name="connsiteY0-5916" fmla="*/ 891306 h 2115210"/>
              <a:gd name="connsiteX1-5917" fmla="*/ 227051 w 1518129"/>
              <a:gd name="connsiteY1-5918" fmla="*/ 1320850 h 2115210"/>
              <a:gd name="connsiteX2-5919" fmla="*/ 462841 w 1518129"/>
              <a:gd name="connsiteY2-5920" fmla="*/ 1655174 h 2115210"/>
              <a:gd name="connsiteX3-5921" fmla="*/ 644540 w 1518129"/>
              <a:gd name="connsiteY3-5922" fmla="*/ 1879748 h 2115210"/>
              <a:gd name="connsiteX4-5923" fmla="*/ 678137 w 1518129"/>
              <a:gd name="connsiteY4-5924" fmla="*/ 2115210 h 2115210"/>
              <a:gd name="connsiteX5-5925" fmla="*/ 1339145 w 1518129"/>
              <a:gd name="connsiteY5-5926" fmla="*/ 2113852 h 2115210"/>
              <a:gd name="connsiteX6-5927" fmla="*/ 1358227 w 1518129"/>
              <a:gd name="connsiteY6-5928" fmla="*/ 1930484 h 2115210"/>
              <a:gd name="connsiteX7-5929" fmla="*/ 1516859 w 1518129"/>
              <a:gd name="connsiteY7-5930" fmla="*/ 1069958 h 2115210"/>
              <a:gd name="connsiteX8-5931" fmla="*/ 1464891 w 1518129"/>
              <a:gd name="connsiteY8-5932" fmla="*/ 644162 h 2115210"/>
              <a:gd name="connsiteX9-5933" fmla="*/ 1272486 w 1518129"/>
              <a:gd name="connsiteY9-5934" fmla="*/ 612493 h 2115210"/>
              <a:gd name="connsiteX10-5935" fmla="*/ 1264720 w 1518129"/>
              <a:gd name="connsiteY10-5936" fmla="*/ 911472 h 2115210"/>
              <a:gd name="connsiteX11-5937" fmla="*/ 1252622 w 1518129"/>
              <a:gd name="connsiteY11-5938" fmla="*/ 600743 h 2115210"/>
              <a:gd name="connsiteX12-5939" fmla="*/ 1022817 w 1518129"/>
              <a:gd name="connsiteY12-5940" fmla="*/ 558366 h 2115210"/>
              <a:gd name="connsiteX13-5941" fmla="*/ 1053082 w 1518129"/>
              <a:gd name="connsiteY13-5942" fmla="*/ 887580 h 2115210"/>
              <a:gd name="connsiteX14-5943" fmla="*/ 1001757 w 1518129"/>
              <a:gd name="connsiteY14-5944" fmla="*/ 557324 h 2115210"/>
              <a:gd name="connsiteX15-5945" fmla="*/ 806783 w 1518129"/>
              <a:gd name="connsiteY15-5946" fmla="*/ 513030 h 2115210"/>
              <a:gd name="connsiteX16-5947" fmla="*/ 810613 w 1518129"/>
              <a:gd name="connsiteY16-5948" fmla="*/ 901237 h 2115210"/>
              <a:gd name="connsiteX17-5949" fmla="*/ 778941 w 1518129"/>
              <a:gd name="connsiteY17-5950" fmla="*/ 121917 h 2115210"/>
              <a:gd name="connsiteX18-5951" fmla="*/ 582042 w 1518129"/>
              <a:gd name="connsiteY18-5952" fmla="*/ 161731 h 2115210"/>
              <a:gd name="connsiteX19-5953" fmla="*/ 554580 w 1518129"/>
              <a:gd name="connsiteY19-5954" fmla="*/ 1197645 h 2115210"/>
              <a:gd name="connsiteX20-5955" fmla="*/ 419736 w 1518129"/>
              <a:gd name="connsiteY20-5956" fmla="*/ 1153389 h 2115210"/>
              <a:gd name="connsiteX21-5957" fmla="*/ 0 w 1518129"/>
              <a:gd name="connsiteY21-5958" fmla="*/ 891306 h 2115210"/>
              <a:gd name="connsiteX0-5959" fmla="*/ 0 w 1518129"/>
              <a:gd name="connsiteY0-5960" fmla="*/ 891306 h 2174861"/>
              <a:gd name="connsiteX1-5961" fmla="*/ 227051 w 1518129"/>
              <a:gd name="connsiteY1-5962" fmla="*/ 1320850 h 2174861"/>
              <a:gd name="connsiteX2-5963" fmla="*/ 462841 w 1518129"/>
              <a:gd name="connsiteY2-5964" fmla="*/ 1655174 h 2174861"/>
              <a:gd name="connsiteX3-5965" fmla="*/ 644540 w 1518129"/>
              <a:gd name="connsiteY3-5966" fmla="*/ 1879748 h 2174861"/>
              <a:gd name="connsiteX4-5967" fmla="*/ 678137 w 1518129"/>
              <a:gd name="connsiteY4-5968" fmla="*/ 2115210 h 2174861"/>
              <a:gd name="connsiteX5-5969" fmla="*/ 1339145 w 1518129"/>
              <a:gd name="connsiteY5-5970" fmla="*/ 2174859 h 2174861"/>
              <a:gd name="connsiteX6-5971" fmla="*/ 1358227 w 1518129"/>
              <a:gd name="connsiteY6-5972" fmla="*/ 1930484 h 2174861"/>
              <a:gd name="connsiteX7-5973" fmla="*/ 1516859 w 1518129"/>
              <a:gd name="connsiteY7-5974" fmla="*/ 1069958 h 2174861"/>
              <a:gd name="connsiteX8-5975" fmla="*/ 1464891 w 1518129"/>
              <a:gd name="connsiteY8-5976" fmla="*/ 644162 h 2174861"/>
              <a:gd name="connsiteX9-5977" fmla="*/ 1272486 w 1518129"/>
              <a:gd name="connsiteY9-5978" fmla="*/ 612493 h 2174861"/>
              <a:gd name="connsiteX10-5979" fmla="*/ 1264720 w 1518129"/>
              <a:gd name="connsiteY10-5980" fmla="*/ 911472 h 2174861"/>
              <a:gd name="connsiteX11-5981" fmla="*/ 1252622 w 1518129"/>
              <a:gd name="connsiteY11-5982" fmla="*/ 600743 h 2174861"/>
              <a:gd name="connsiteX12-5983" fmla="*/ 1022817 w 1518129"/>
              <a:gd name="connsiteY12-5984" fmla="*/ 558366 h 2174861"/>
              <a:gd name="connsiteX13-5985" fmla="*/ 1053082 w 1518129"/>
              <a:gd name="connsiteY13-5986" fmla="*/ 887580 h 2174861"/>
              <a:gd name="connsiteX14-5987" fmla="*/ 1001757 w 1518129"/>
              <a:gd name="connsiteY14-5988" fmla="*/ 557324 h 2174861"/>
              <a:gd name="connsiteX15-5989" fmla="*/ 806783 w 1518129"/>
              <a:gd name="connsiteY15-5990" fmla="*/ 513030 h 2174861"/>
              <a:gd name="connsiteX16-5991" fmla="*/ 810613 w 1518129"/>
              <a:gd name="connsiteY16-5992" fmla="*/ 901237 h 2174861"/>
              <a:gd name="connsiteX17-5993" fmla="*/ 778941 w 1518129"/>
              <a:gd name="connsiteY17-5994" fmla="*/ 121917 h 2174861"/>
              <a:gd name="connsiteX18-5995" fmla="*/ 582042 w 1518129"/>
              <a:gd name="connsiteY18-5996" fmla="*/ 161731 h 2174861"/>
              <a:gd name="connsiteX19-5997" fmla="*/ 554580 w 1518129"/>
              <a:gd name="connsiteY19-5998" fmla="*/ 1197645 h 2174861"/>
              <a:gd name="connsiteX20-5999" fmla="*/ 419736 w 1518129"/>
              <a:gd name="connsiteY20-6000" fmla="*/ 1153389 h 2174861"/>
              <a:gd name="connsiteX21-6001" fmla="*/ 0 w 1518129"/>
              <a:gd name="connsiteY21-6002" fmla="*/ 891306 h 2174861"/>
              <a:gd name="connsiteX0-6003" fmla="*/ 0 w 1518129"/>
              <a:gd name="connsiteY0-6004" fmla="*/ 891306 h 2116848"/>
              <a:gd name="connsiteX1-6005" fmla="*/ 227051 w 1518129"/>
              <a:gd name="connsiteY1-6006" fmla="*/ 1320850 h 2116848"/>
              <a:gd name="connsiteX2-6007" fmla="*/ 462841 w 1518129"/>
              <a:gd name="connsiteY2-6008" fmla="*/ 1655174 h 2116848"/>
              <a:gd name="connsiteX3-6009" fmla="*/ 644540 w 1518129"/>
              <a:gd name="connsiteY3-6010" fmla="*/ 1879748 h 2116848"/>
              <a:gd name="connsiteX4-6011" fmla="*/ 678137 w 1518129"/>
              <a:gd name="connsiteY4-6012" fmla="*/ 2115210 h 2116848"/>
              <a:gd name="connsiteX5-6013" fmla="*/ 1358227 w 1518129"/>
              <a:gd name="connsiteY5-6014" fmla="*/ 1930484 h 2116848"/>
              <a:gd name="connsiteX6-6015" fmla="*/ 1516859 w 1518129"/>
              <a:gd name="connsiteY6-6016" fmla="*/ 1069958 h 2116848"/>
              <a:gd name="connsiteX7-6017" fmla="*/ 1464891 w 1518129"/>
              <a:gd name="connsiteY7-6018" fmla="*/ 644162 h 2116848"/>
              <a:gd name="connsiteX8-6019" fmla="*/ 1272486 w 1518129"/>
              <a:gd name="connsiteY8-6020" fmla="*/ 612493 h 2116848"/>
              <a:gd name="connsiteX9-6021" fmla="*/ 1264720 w 1518129"/>
              <a:gd name="connsiteY9-6022" fmla="*/ 911472 h 2116848"/>
              <a:gd name="connsiteX10-6023" fmla="*/ 1252622 w 1518129"/>
              <a:gd name="connsiteY10-6024" fmla="*/ 600743 h 2116848"/>
              <a:gd name="connsiteX11-6025" fmla="*/ 1022817 w 1518129"/>
              <a:gd name="connsiteY11-6026" fmla="*/ 558366 h 2116848"/>
              <a:gd name="connsiteX12-6027" fmla="*/ 1053082 w 1518129"/>
              <a:gd name="connsiteY12-6028" fmla="*/ 887580 h 2116848"/>
              <a:gd name="connsiteX13-6029" fmla="*/ 1001757 w 1518129"/>
              <a:gd name="connsiteY13-6030" fmla="*/ 557324 h 2116848"/>
              <a:gd name="connsiteX14-6031" fmla="*/ 806783 w 1518129"/>
              <a:gd name="connsiteY14-6032" fmla="*/ 513030 h 2116848"/>
              <a:gd name="connsiteX15-6033" fmla="*/ 810613 w 1518129"/>
              <a:gd name="connsiteY15-6034" fmla="*/ 901237 h 2116848"/>
              <a:gd name="connsiteX16-6035" fmla="*/ 778941 w 1518129"/>
              <a:gd name="connsiteY16-6036" fmla="*/ 121917 h 2116848"/>
              <a:gd name="connsiteX17-6037" fmla="*/ 582042 w 1518129"/>
              <a:gd name="connsiteY17-6038" fmla="*/ 161731 h 2116848"/>
              <a:gd name="connsiteX18-6039" fmla="*/ 554580 w 1518129"/>
              <a:gd name="connsiteY18-6040" fmla="*/ 1197645 h 2116848"/>
              <a:gd name="connsiteX19-6041" fmla="*/ 419736 w 1518129"/>
              <a:gd name="connsiteY19-6042" fmla="*/ 1153389 h 2116848"/>
              <a:gd name="connsiteX20-6043" fmla="*/ 0 w 1518129"/>
              <a:gd name="connsiteY20-6044" fmla="*/ 891306 h 2116848"/>
              <a:gd name="connsiteX0-6045" fmla="*/ 0 w 1518129"/>
              <a:gd name="connsiteY0-6046" fmla="*/ 891306 h 1987766"/>
              <a:gd name="connsiteX1-6047" fmla="*/ 227051 w 1518129"/>
              <a:gd name="connsiteY1-6048" fmla="*/ 1320850 h 1987766"/>
              <a:gd name="connsiteX2-6049" fmla="*/ 462841 w 1518129"/>
              <a:gd name="connsiteY2-6050" fmla="*/ 1655174 h 1987766"/>
              <a:gd name="connsiteX3-6051" fmla="*/ 644540 w 1518129"/>
              <a:gd name="connsiteY3-6052" fmla="*/ 1879748 h 1987766"/>
              <a:gd name="connsiteX4-6053" fmla="*/ 1358227 w 1518129"/>
              <a:gd name="connsiteY4-6054" fmla="*/ 1930484 h 1987766"/>
              <a:gd name="connsiteX5-6055" fmla="*/ 1516859 w 1518129"/>
              <a:gd name="connsiteY5-6056" fmla="*/ 1069958 h 1987766"/>
              <a:gd name="connsiteX6-6057" fmla="*/ 1464891 w 1518129"/>
              <a:gd name="connsiteY6-6058" fmla="*/ 644162 h 1987766"/>
              <a:gd name="connsiteX7-6059" fmla="*/ 1272486 w 1518129"/>
              <a:gd name="connsiteY7-6060" fmla="*/ 612493 h 1987766"/>
              <a:gd name="connsiteX8-6061" fmla="*/ 1264720 w 1518129"/>
              <a:gd name="connsiteY8-6062" fmla="*/ 911472 h 1987766"/>
              <a:gd name="connsiteX9-6063" fmla="*/ 1252622 w 1518129"/>
              <a:gd name="connsiteY9-6064" fmla="*/ 600743 h 1987766"/>
              <a:gd name="connsiteX10-6065" fmla="*/ 1022817 w 1518129"/>
              <a:gd name="connsiteY10-6066" fmla="*/ 558366 h 1987766"/>
              <a:gd name="connsiteX11-6067" fmla="*/ 1053082 w 1518129"/>
              <a:gd name="connsiteY11-6068" fmla="*/ 887580 h 1987766"/>
              <a:gd name="connsiteX12-6069" fmla="*/ 1001757 w 1518129"/>
              <a:gd name="connsiteY12-6070" fmla="*/ 557324 h 1987766"/>
              <a:gd name="connsiteX13-6071" fmla="*/ 806783 w 1518129"/>
              <a:gd name="connsiteY13-6072" fmla="*/ 513030 h 1987766"/>
              <a:gd name="connsiteX14-6073" fmla="*/ 810613 w 1518129"/>
              <a:gd name="connsiteY14-6074" fmla="*/ 901237 h 1987766"/>
              <a:gd name="connsiteX15-6075" fmla="*/ 778941 w 1518129"/>
              <a:gd name="connsiteY15-6076" fmla="*/ 121917 h 1987766"/>
              <a:gd name="connsiteX16-6077" fmla="*/ 582042 w 1518129"/>
              <a:gd name="connsiteY16-6078" fmla="*/ 161731 h 1987766"/>
              <a:gd name="connsiteX17-6079" fmla="*/ 554580 w 1518129"/>
              <a:gd name="connsiteY17-6080" fmla="*/ 1197645 h 1987766"/>
              <a:gd name="connsiteX18-6081" fmla="*/ 419736 w 1518129"/>
              <a:gd name="connsiteY18-6082" fmla="*/ 1153389 h 1987766"/>
              <a:gd name="connsiteX19-6083" fmla="*/ 0 w 1518129"/>
              <a:gd name="connsiteY19-6084" fmla="*/ 891306 h 1987766"/>
              <a:gd name="connsiteX0-6085" fmla="*/ 0 w 1518129"/>
              <a:gd name="connsiteY0-6086" fmla="*/ 891306 h 1934599"/>
              <a:gd name="connsiteX1-6087" fmla="*/ 227051 w 1518129"/>
              <a:gd name="connsiteY1-6088" fmla="*/ 1320850 h 1934599"/>
              <a:gd name="connsiteX2-6089" fmla="*/ 462841 w 1518129"/>
              <a:gd name="connsiteY2-6090" fmla="*/ 1655174 h 1934599"/>
              <a:gd name="connsiteX3-6091" fmla="*/ 644540 w 1518129"/>
              <a:gd name="connsiteY3-6092" fmla="*/ 1879748 h 1934599"/>
              <a:gd name="connsiteX4-6093" fmla="*/ 1358227 w 1518129"/>
              <a:gd name="connsiteY4-6094" fmla="*/ 1930484 h 1934599"/>
              <a:gd name="connsiteX5-6095" fmla="*/ 1516859 w 1518129"/>
              <a:gd name="connsiteY5-6096" fmla="*/ 1069958 h 1934599"/>
              <a:gd name="connsiteX6-6097" fmla="*/ 1464891 w 1518129"/>
              <a:gd name="connsiteY6-6098" fmla="*/ 644162 h 1934599"/>
              <a:gd name="connsiteX7-6099" fmla="*/ 1272486 w 1518129"/>
              <a:gd name="connsiteY7-6100" fmla="*/ 612493 h 1934599"/>
              <a:gd name="connsiteX8-6101" fmla="*/ 1264720 w 1518129"/>
              <a:gd name="connsiteY8-6102" fmla="*/ 911472 h 1934599"/>
              <a:gd name="connsiteX9-6103" fmla="*/ 1252622 w 1518129"/>
              <a:gd name="connsiteY9-6104" fmla="*/ 600743 h 1934599"/>
              <a:gd name="connsiteX10-6105" fmla="*/ 1022817 w 1518129"/>
              <a:gd name="connsiteY10-6106" fmla="*/ 558366 h 1934599"/>
              <a:gd name="connsiteX11-6107" fmla="*/ 1053082 w 1518129"/>
              <a:gd name="connsiteY11-6108" fmla="*/ 887580 h 1934599"/>
              <a:gd name="connsiteX12-6109" fmla="*/ 1001757 w 1518129"/>
              <a:gd name="connsiteY12-6110" fmla="*/ 557324 h 1934599"/>
              <a:gd name="connsiteX13-6111" fmla="*/ 806783 w 1518129"/>
              <a:gd name="connsiteY13-6112" fmla="*/ 513030 h 1934599"/>
              <a:gd name="connsiteX14-6113" fmla="*/ 810613 w 1518129"/>
              <a:gd name="connsiteY14-6114" fmla="*/ 901237 h 1934599"/>
              <a:gd name="connsiteX15-6115" fmla="*/ 778941 w 1518129"/>
              <a:gd name="connsiteY15-6116" fmla="*/ 121917 h 1934599"/>
              <a:gd name="connsiteX16-6117" fmla="*/ 582042 w 1518129"/>
              <a:gd name="connsiteY16-6118" fmla="*/ 161731 h 1934599"/>
              <a:gd name="connsiteX17-6119" fmla="*/ 554580 w 1518129"/>
              <a:gd name="connsiteY17-6120" fmla="*/ 1197645 h 1934599"/>
              <a:gd name="connsiteX18-6121" fmla="*/ 419736 w 1518129"/>
              <a:gd name="connsiteY18-6122" fmla="*/ 1153389 h 1934599"/>
              <a:gd name="connsiteX19-6123" fmla="*/ 0 w 1518129"/>
              <a:gd name="connsiteY19-6124" fmla="*/ 891306 h 1934599"/>
              <a:gd name="connsiteX0-6125" fmla="*/ 0 w 1518129"/>
              <a:gd name="connsiteY0-6126" fmla="*/ 891306 h 1914832"/>
              <a:gd name="connsiteX1-6127" fmla="*/ 227051 w 1518129"/>
              <a:gd name="connsiteY1-6128" fmla="*/ 1320850 h 1914832"/>
              <a:gd name="connsiteX2-6129" fmla="*/ 462841 w 1518129"/>
              <a:gd name="connsiteY2-6130" fmla="*/ 1655174 h 1914832"/>
              <a:gd name="connsiteX3-6131" fmla="*/ 644540 w 1518129"/>
              <a:gd name="connsiteY3-6132" fmla="*/ 1879748 h 1914832"/>
              <a:gd name="connsiteX4-6133" fmla="*/ 1366786 w 1518129"/>
              <a:gd name="connsiteY4-6134" fmla="*/ 1904807 h 1914832"/>
              <a:gd name="connsiteX5-6135" fmla="*/ 1516859 w 1518129"/>
              <a:gd name="connsiteY5-6136" fmla="*/ 1069958 h 1914832"/>
              <a:gd name="connsiteX6-6137" fmla="*/ 1464891 w 1518129"/>
              <a:gd name="connsiteY6-6138" fmla="*/ 644162 h 1914832"/>
              <a:gd name="connsiteX7-6139" fmla="*/ 1272486 w 1518129"/>
              <a:gd name="connsiteY7-6140" fmla="*/ 612493 h 1914832"/>
              <a:gd name="connsiteX8-6141" fmla="*/ 1264720 w 1518129"/>
              <a:gd name="connsiteY8-6142" fmla="*/ 911472 h 1914832"/>
              <a:gd name="connsiteX9-6143" fmla="*/ 1252622 w 1518129"/>
              <a:gd name="connsiteY9-6144" fmla="*/ 600743 h 1914832"/>
              <a:gd name="connsiteX10-6145" fmla="*/ 1022817 w 1518129"/>
              <a:gd name="connsiteY10-6146" fmla="*/ 558366 h 1914832"/>
              <a:gd name="connsiteX11-6147" fmla="*/ 1053082 w 1518129"/>
              <a:gd name="connsiteY11-6148" fmla="*/ 887580 h 1914832"/>
              <a:gd name="connsiteX12-6149" fmla="*/ 1001757 w 1518129"/>
              <a:gd name="connsiteY12-6150" fmla="*/ 557324 h 1914832"/>
              <a:gd name="connsiteX13-6151" fmla="*/ 806783 w 1518129"/>
              <a:gd name="connsiteY13-6152" fmla="*/ 513030 h 1914832"/>
              <a:gd name="connsiteX14-6153" fmla="*/ 810613 w 1518129"/>
              <a:gd name="connsiteY14-6154" fmla="*/ 901237 h 1914832"/>
              <a:gd name="connsiteX15-6155" fmla="*/ 778941 w 1518129"/>
              <a:gd name="connsiteY15-6156" fmla="*/ 121917 h 1914832"/>
              <a:gd name="connsiteX16-6157" fmla="*/ 582042 w 1518129"/>
              <a:gd name="connsiteY16-6158" fmla="*/ 161731 h 1914832"/>
              <a:gd name="connsiteX17-6159" fmla="*/ 554580 w 1518129"/>
              <a:gd name="connsiteY17-6160" fmla="*/ 1197645 h 1914832"/>
              <a:gd name="connsiteX18-6161" fmla="*/ 419736 w 1518129"/>
              <a:gd name="connsiteY18-6162" fmla="*/ 1153389 h 1914832"/>
              <a:gd name="connsiteX19-6163" fmla="*/ 0 w 1518129"/>
              <a:gd name="connsiteY19-6164" fmla="*/ 891306 h 1914832"/>
              <a:gd name="connsiteX0-6165" fmla="*/ 0 w 1518129"/>
              <a:gd name="connsiteY0-6166" fmla="*/ 891306 h 1910129"/>
              <a:gd name="connsiteX1-6167" fmla="*/ 227051 w 1518129"/>
              <a:gd name="connsiteY1-6168" fmla="*/ 1320850 h 1910129"/>
              <a:gd name="connsiteX2-6169" fmla="*/ 462841 w 1518129"/>
              <a:gd name="connsiteY2-6170" fmla="*/ 1655174 h 1910129"/>
              <a:gd name="connsiteX3-6171" fmla="*/ 644540 w 1518129"/>
              <a:gd name="connsiteY3-6172" fmla="*/ 1879748 h 1910129"/>
              <a:gd name="connsiteX4-6173" fmla="*/ 1366786 w 1518129"/>
              <a:gd name="connsiteY4-6174" fmla="*/ 1904807 h 1910129"/>
              <a:gd name="connsiteX5-6175" fmla="*/ 1516859 w 1518129"/>
              <a:gd name="connsiteY5-6176" fmla="*/ 1069958 h 1910129"/>
              <a:gd name="connsiteX6-6177" fmla="*/ 1464891 w 1518129"/>
              <a:gd name="connsiteY6-6178" fmla="*/ 644162 h 1910129"/>
              <a:gd name="connsiteX7-6179" fmla="*/ 1272486 w 1518129"/>
              <a:gd name="connsiteY7-6180" fmla="*/ 612493 h 1910129"/>
              <a:gd name="connsiteX8-6181" fmla="*/ 1264720 w 1518129"/>
              <a:gd name="connsiteY8-6182" fmla="*/ 911472 h 1910129"/>
              <a:gd name="connsiteX9-6183" fmla="*/ 1252622 w 1518129"/>
              <a:gd name="connsiteY9-6184" fmla="*/ 600743 h 1910129"/>
              <a:gd name="connsiteX10-6185" fmla="*/ 1022817 w 1518129"/>
              <a:gd name="connsiteY10-6186" fmla="*/ 558366 h 1910129"/>
              <a:gd name="connsiteX11-6187" fmla="*/ 1053082 w 1518129"/>
              <a:gd name="connsiteY11-6188" fmla="*/ 887580 h 1910129"/>
              <a:gd name="connsiteX12-6189" fmla="*/ 1001757 w 1518129"/>
              <a:gd name="connsiteY12-6190" fmla="*/ 557324 h 1910129"/>
              <a:gd name="connsiteX13-6191" fmla="*/ 806783 w 1518129"/>
              <a:gd name="connsiteY13-6192" fmla="*/ 513030 h 1910129"/>
              <a:gd name="connsiteX14-6193" fmla="*/ 810613 w 1518129"/>
              <a:gd name="connsiteY14-6194" fmla="*/ 901237 h 1910129"/>
              <a:gd name="connsiteX15-6195" fmla="*/ 778941 w 1518129"/>
              <a:gd name="connsiteY15-6196" fmla="*/ 121917 h 1910129"/>
              <a:gd name="connsiteX16-6197" fmla="*/ 582042 w 1518129"/>
              <a:gd name="connsiteY16-6198" fmla="*/ 161731 h 1910129"/>
              <a:gd name="connsiteX17-6199" fmla="*/ 554580 w 1518129"/>
              <a:gd name="connsiteY17-6200" fmla="*/ 1197645 h 1910129"/>
              <a:gd name="connsiteX18-6201" fmla="*/ 419736 w 1518129"/>
              <a:gd name="connsiteY18-6202" fmla="*/ 1153389 h 1910129"/>
              <a:gd name="connsiteX19-6203" fmla="*/ 0 w 1518129"/>
              <a:gd name="connsiteY19-6204" fmla="*/ 891306 h 1910129"/>
              <a:gd name="connsiteX0-6205" fmla="*/ 0 w 1518129"/>
              <a:gd name="connsiteY0-6206" fmla="*/ 891306 h 1907268"/>
              <a:gd name="connsiteX1-6207" fmla="*/ 227051 w 1518129"/>
              <a:gd name="connsiteY1-6208" fmla="*/ 1320850 h 1907268"/>
              <a:gd name="connsiteX2-6209" fmla="*/ 462841 w 1518129"/>
              <a:gd name="connsiteY2-6210" fmla="*/ 1655174 h 1907268"/>
              <a:gd name="connsiteX3-6211" fmla="*/ 644540 w 1518129"/>
              <a:gd name="connsiteY3-6212" fmla="*/ 1879748 h 1907268"/>
              <a:gd name="connsiteX4-6213" fmla="*/ 1366786 w 1518129"/>
              <a:gd name="connsiteY4-6214" fmla="*/ 1899100 h 1907268"/>
              <a:gd name="connsiteX5-6215" fmla="*/ 1516859 w 1518129"/>
              <a:gd name="connsiteY5-6216" fmla="*/ 1069958 h 1907268"/>
              <a:gd name="connsiteX6-6217" fmla="*/ 1464891 w 1518129"/>
              <a:gd name="connsiteY6-6218" fmla="*/ 644162 h 1907268"/>
              <a:gd name="connsiteX7-6219" fmla="*/ 1272486 w 1518129"/>
              <a:gd name="connsiteY7-6220" fmla="*/ 612493 h 1907268"/>
              <a:gd name="connsiteX8-6221" fmla="*/ 1264720 w 1518129"/>
              <a:gd name="connsiteY8-6222" fmla="*/ 911472 h 1907268"/>
              <a:gd name="connsiteX9-6223" fmla="*/ 1252622 w 1518129"/>
              <a:gd name="connsiteY9-6224" fmla="*/ 600743 h 1907268"/>
              <a:gd name="connsiteX10-6225" fmla="*/ 1022817 w 1518129"/>
              <a:gd name="connsiteY10-6226" fmla="*/ 558366 h 1907268"/>
              <a:gd name="connsiteX11-6227" fmla="*/ 1053082 w 1518129"/>
              <a:gd name="connsiteY11-6228" fmla="*/ 887580 h 1907268"/>
              <a:gd name="connsiteX12-6229" fmla="*/ 1001757 w 1518129"/>
              <a:gd name="connsiteY12-6230" fmla="*/ 557324 h 1907268"/>
              <a:gd name="connsiteX13-6231" fmla="*/ 806783 w 1518129"/>
              <a:gd name="connsiteY13-6232" fmla="*/ 513030 h 1907268"/>
              <a:gd name="connsiteX14-6233" fmla="*/ 810613 w 1518129"/>
              <a:gd name="connsiteY14-6234" fmla="*/ 901237 h 1907268"/>
              <a:gd name="connsiteX15-6235" fmla="*/ 778941 w 1518129"/>
              <a:gd name="connsiteY15-6236" fmla="*/ 121917 h 1907268"/>
              <a:gd name="connsiteX16-6237" fmla="*/ 582042 w 1518129"/>
              <a:gd name="connsiteY16-6238" fmla="*/ 161731 h 1907268"/>
              <a:gd name="connsiteX17-6239" fmla="*/ 554580 w 1518129"/>
              <a:gd name="connsiteY17-6240" fmla="*/ 1197645 h 1907268"/>
              <a:gd name="connsiteX18-6241" fmla="*/ 419736 w 1518129"/>
              <a:gd name="connsiteY18-6242" fmla="*/ 1153389 h 1907268"/>
              <a:gd name="connsiteX19-6243" fmla="*/ 0 w 1518129"/>
              <a:gd name="connsiteY19-6244" fmla="*/ 891306 h 1907268"/>
              <a:gd name="connsiteX0-6245" fmla="*/ 0 w 1518129"/>
              <a:gd name="connsiteY0-6246" fmla="*/ 891306 h 1907268"/>
              <a:gd name="connsiteX1-6247" fmla="*/ 227051 w 1518129"/>
              <a:gd name="connsiteY1-6248" fmla="*/ 1320850 h 1907268"/>
              <a:gd name="connsiteX2-6249" fmla="*/ 462841 w 1518129"/>
              <a:gd name="connsiteY2-6250" fmla="*/ 1655174 h 1907268"/>
              <a:gd name="connsiteX3-6251" fmla="*/ 644540 w 1518129"/>
              <a:gd name="connsiteY3-6252" fmla="*/ 1879748 h 1907268"/>
              <a:gd name="connsiteX4-6253" fmla="*/ 1366786 w 1518129"/>
              <a:gd name="connsiteY4-6254" fmla="*/ 1899100 h 1907268"/>
              <a:gd name="connsiteX5-6255" fmla="*/ 1516859 w 1518129"/>
              <a:gd name="connsiteY5-6256" fmla="*/ 1069958 h 1907268"/>
              <a:gd name="connsiteX6-6257" fmla="*/ 1464891 w 1518129"/>
              <a:gd name="connsiteY6-6258" fmla="*/ 644162 h 1907268"/>
              <a:gd name="connsiteX7-6259" fmla="*/ 1272486 w 1518129"/>
              <a:gd name="connsiteY7-6260" fmla="*/ 612493 h 1907268"/>
              <a:gd name="connsiteX8-6261" fmla="*/ 1264720 w 1518129"/>
              <a:gd name="connsiteY8-6262" fmla="*/ 911472 h 1907268"/>
              <a:gd name="connsiteX9-6263" fmla="*/ 1252622 w 1518129"/>
              <a:gd name="connsiteY9-6264" fmla="*/ 600743 h 1907268"/>
              <a:gd name="connsiteX10-6265" fmla="*/ 1022817 w 1518129"/>
              <a:gd name="connsiteY10-6266" fmla="*/ 558366 h 1907268"/>
              <a:gd name="connsiteX11-6267" fmla="*/ 1053082 w 1518129"/>
              <a:gd name="connsiteY11-6268" fmla="*/ 887580 h 1907268"/>
              <a:gd name="connsiteX12-6269" fmla="*/ 1001757 w 1518129"/>
              <a:gd name="connsiteY12-6270" fmla="*/ 557324 h 1907268"/>
              <a:gd name="connsiteX13-6271" fmla="*/ 806783 w 1518129"/>
              <a:gd name="connsiteY13-6272" fmla="*/ 513030 h 1907268"/>
              <a:gd name="connsiteX14-6273" fmla="*/ 810613 w 1518129"/>
              <a:gd name="connsiteY14-6274" fmla="*/ 901237 h 1907268"/>
              <a:gd name="connsiteX15-6275" fmla="*/ 778941 w 1518129"/>
              <a:gd name="connsiteY15-6276" fmla="*/ 121917 h 1907268"/>
              <a:gd name="connsiteX16-6277" fmla="*/ 582042 w 1518129"/>
              <a:gd name="connsiteY16-6278" fmla="*/ 161731 h 1907268"/>
              <a:gd name="connsiteX17-6279" fmla="*/ 554580 w 1518129"/>
              <a:gd name="connsiteY17-6280" fmla="*/ 1197645 h 1907268"/>
              <a:gd name="connsiteX18-6281" fmla="*/ 419736 w 1518129"/>
              <a:gd name="connsiteY18-6282" fmla="*/ 1153389 h 1907268"/>
              <a:gd name="connsiteX19-6283" fmla="*/ 0 w 1518129"/>
              <a:gd name="connsiteY19-6284" fmla="*/ 891306 h 1907268"/>
              <a:gd name="connsiteX0-6285" fmla="*/ 0 w 1518129"/>
              <a:gd name="connsiteY0-6286" fmla="*/ 891306 h 1910576"/>
              <a:gd name="connsiteX1-6287" fmla="*/ 227051 w 1518129"/>
              <a:gd name="connsiteY1-6288" fmla="*/ 1320850 h 1910576"/>
              <a:gd name="connsiteX2-6289" fmla="*/ 462841 w 1518129"/>
              <a:gd name="connsiteY2-6290" fmla="*/ 1655174 h 1910576"/>
              <a:gd name="connsiteX3-6291" fmla="*/ 655952 w 1518129"/>
              <a:gd name="connsiteY3-6292" fmla="*/ 1885455 h 1910576"/>
              <a:gd name="connsiteX4-6293" fmla="*/ 1366786 w 1518129"/>
              <a:gd name="connsiteY4-6294" fmla="*/ 1899100 h 1910576"/>
              <a:gd name="connsiteX5-6295" fmla="*/ 1516859 w 1518129"/>
              <a:gd name="connsiteY5-6296" fmla="*/ 1069958 h 1910576"/>
              <a:gd name="connsiteX6-6297" fmla="*/ 1464891 w 1518129"/>
              <a:gd name="connsiteY6-6298" fmla="*/ 644162 h 1910576"/>
              <a:gd name="connsiteX7-6299" fmla="*/ 1272486 w 1518129"/>
              <a:gd name="connsiteY7-6300" fmla="*/ 612493 h 1910576"/>
              <a:gd name="connsiteX8-6301" fmla="*/ 1264720 w 1518129"/>
              <a:gd name="connsiteY8-6302" fmla="*/ 911472 h 1910576"/>
              <a:gd name="connsiteX9-6303" fmla="*/ 1252622 w 1518129"/>
              <a:gd name="connsiteY9-6304" fmla="*/ 600743 h 1910576"/>
              <a:gd name="connsiteX10-6305" fmla="*/ 1022817 w 1518129"/>
              <a:gd name="connsiteY10-6306" fmla="*/ 558366 h 1910576"/>
              <a:gd name="connsiteX11-6307" fmla="*/ 1053082 w 1518129"/>
              <a:gd name="connsiteY11-6308" fmla="*/ 887580 h 1910576"/>
              <a:gd name="connsiteX12-6309" fmla="*/ 1001757 w 1518129"/>
              <a:gd name="connsiteY12-6310" fmla="*/ 557324 h 1910576"/>
              <a:gd name="connsiteX13-6311" fmla="*/ 806783 w 1518129"/>
              <a:gd name="connsiteY13-6312" fmla="*/ 513030 h 1910576"/>
              <a:gd name="connsiteX14-6313" fmla="*/ 810613 w 1518129"/>
              <a:gd name="connsiteY14-6314" fmla="*/ 901237 h 1910576"/>
              <a:gd name="connsiteX15-6315" fmla="*/ 778941 w 1518129"/>
              <a:gd name="connsiteY15-6316" fmla="*/ 121917 h 1910576"/>
              <a:gd name="connsiteX16-6317" fmla="*/ 582042 w 1518129"/>
              <a:gd name="connsiteY16-6318" fmla="*/ 161731 h 1910576"/>
              <a:gd name="connsiteX17-6319" fmla="*/ 554580 w 1518129"/>
              <a:gd name="connsiteY17-6320" fmla="*/ 1197645 h 1910576"/>
              <a:gd name="connsiteX18-6321" fmla="*/ 419736 w 1518129"/>
              <a:gd name="connsiteY18-6322" fmla="*/ 1153389 h 1910576"/>
              <a:gd name="connsiteX19-6323" fmla="*/ 0 w 1518129"/>
              <a:gd name="connsiteY19-6324" fmla="*/ 891306 h 1910576"/>
              <a:gd name="connsiteX0-6325" fmla="*/ 0 w 1518129"/>
              <a:gd name="connsiteY0-6326" fmla="*/ 891306 h 1918220"/>
              <a:gd name="connsiteX1-6327" fmla="*/ 227051 w 1518129"/>
              <a:gd name="connsiteY1-6328" fmla="*/ 1320850 h 1918220"/>
              <a:gd name="connsiteX2-6329" fmla="*/ 462841 w 1518129"/>
              <a:gd name="connsiteY2-6330" fmla="*/ 1655174 h 1918220"/>
              <a:gd name="connsiteX3-6331" fmla="*/ 670217 w 1518129"/>
              <a:gd name="connsiteY3-6332" fmla="*/ 1896868 h 1918220"/>
              <a:gd name="connsiteX4-6333" fmla="*/ 1366786 w 1518129"/>
              <a:gd name="connsiteY4-6334" fmla="*/ 1899100 h 1918220"/>
              <a:gd name="connsiteX5-6335" fmla="*/ 1516859 w 1518129"/>
              <a:gd name="connsiteY5-6336" fmla="*/ 1069958 h 1918220"/>
              <a:gd name="connsiteX6-6337" fmla="*/ 1464891 w 1518129"/>
              <a:gd name="connsiteY6-6338" fmla="*/ 644162 h 1918220"/>
              <a:gd name="connsiteX7-6339" fmla="*/ 1272486 w 1518129"/>
              <a:gd name="connsiteY7-6340" fmla="*/ 612493 h 1918220"/>
              <a:gd name="connsiteX8-6341" fmla="*/ 1264720 w 1518129"/>
              <a:gd name="connsiteY8-6342" fmla="*/ 911472 h 1918220"/>
              <a:gd name="connsiteX9-6343" fmla="*/ 1252622 w 1518129"/>
              <a:gd name="connsiteY9-6344" fmla="*/ 600743 h 1918220"/>
              <a:gd name="connsiteX10-6345" fmla="*/ 1022817 w 1518129"/>
              <a:gd name="connsiteY10-6346" fmla="*/ 558366 h 1918220"/>
              <a:gd name="connsiteX11-6347" fmla="*/ 1053082 w 1518129"/>
              <a:gd name="connsiteY11-6348" fmla="*/ 887580 h 1918220"/>
              <a:gd name="connsiteX12-6349" fmla="*/ 1001757 w 1518129"/>
              <a:gd name="connsiteY12-6350" fmla="*/ 557324 h 1918220"/>
              <a:gd name="connsiteX13-6351" fmla="*/ 806783 w 1518129"/>
              <a:gd name="connsiteY13-6352" fmla="*/ 513030 h 1918220"/>
              <a:gd name="connsiteX14-6353" fmla="*/ 810613 w 1518129"/>
              <a:gd name="connsiteY14-6354" fmla="*/ 901237 h 1918220"/>
              <a:gd name="connsiteX15-6355" fmla="*/ 778941 w 1518129"/>
              <a:gd name="connsiteY15-6356" fmla="*/ 121917 h 1918220"/>
              <a:gd name="connsiteX16-6357" fmla="*/ 582042 w 1518129"/>
              <a:gd name="connsiteY16-6358" fmla="*/ 161731 h 1918220"/>
              <a:gd name="connsiteX17-6359" fmla="*/ 554580 w 1518129"/>
              <a:gd name="connsiteY17-6360" fmla="*/ 1197645 h 1918220"/>
              <a:gd name="connsiteX18-6361" fmla="*/ 419736 w 1518129"/>
              <a:gd name="connsiteY18-6362" fmla="*/ 1153389 h 1918220"/>
              <a:gd name="connsiteX19-6363" fmla="*/ 0 w 1518129"/>
              <a:gd name="connsiteY19-6364" fmla="*/ 891306 h 1918220"/>
              <a:gd name="connsiteX0-6365" fmla="*/ 0 w 1518129"/>
              <a:gd name="connsiteY0-6366" fmla="*/ 891306 h 1901925"/>
              <a:gd name="connsiteX1-6367" fmla="*/ 227051 w 1518129"/>
              <a:gd name="connsiteY1-6368" fmla="*/ 1320850 h 1901925"/>
              <a:gd name="connsiteX2-6369" fmla="*/ 462841 w 1518129"/>
              <a:gd name="connsiteY2-6370" fmla="*/ 1655174 h 1901925"/>
              <a:gd name="connsiteX3-6371" fmla="*/ 670217 w 1518129"/>
              <a:gd name="connsiteY3-6372" fmla="*/ 1896868 h 1901925"/>
              <a:gd name="connsiteX4-6373" fmla="*/ 1366786 w 1518129"/>
              <a:gd name="connsiteY4-6374" fmla="*/ 1899100 h 1901925"/>
              <a:gd name="connsiteX5-6375" fmla="*/ 1516859 w 1518129"/>
              <a:gd name="connsiteY5-6376" fmla="*/ 1069958 h 1901925"/>
              <a:gd name="connsiteX6-6377" fmla="*/ 1464891 w 1518129"/>
              <a:gd name="connsiteY6-6378" fmla="*/ 644162 h 1901925"/>
              <a:gd name="connsiteX7-6379" fmla="*/ 1272486 w 1518129"/>
              <a:gd name="connsiteY7-6380" fmla="*/ 612493 h 1901925"/>
              <a:gd name="connsiteX8-6381" fmla="*/ 1264720 w 1518129"/>
              <a:gd name="connsiteY8-6382" fmla="*/ 911472 h 1901925"/>
              <a:gd name="connsiteX9-6383" fmla="*/ 1252622 w 1518129"/>
              <a:gd name="connsiteY9-6384" fmla="*/ 600743 h 1901925"/>
              <a:gd name="connsiteX10-6385" fmla="*/ 1022817 w 1518129"/>
              <a:gd name="connsiteY10-6386" fmla="*/ 558366 h 1901925"/>
              <a:gd name="connsiteX11-6387" fmla="*/ 1053082 w 1518129"/>
              <a:gd name="connsiteY11-6388" fmla="*/ 887580 h 1901925"/>
              <a:gd name="connsiteX12-6389" fmla="*/ 1001757 w 1518129"/>
              <a:gd name="connsiteY12-6390" fmla="*/ 557324 h 1901925"/>
              <a:gd name="connsiteX13-6391" fmla="*/ 806783 w 1518129"/>
              <a:gd name="connsiteY13-6392" fmla="*/ 513030 h 1901925"/>
              <a:gd name="connsiteX14-6393" fmla="*/ 810613 w 1518129"/>
              <a:gd name="connsiteY14-6394" fmla="*/ 901237 h 1901925"/>
              <a:gd name="connsiteX15-6395" fmla="*/ 778941 w 1518129"/>
              <a:gd name="connsiteY15-6396" fmla="*/ 121917 h 1901925"/>
              <a:gd name="connsiteX16-6397" fmla="*/ 582042 w 1518129"/>
              <a:gd name="connsiteY16-6398" fmla="*/ 161731 h 1901925"/>
              <a:gd name="connsiteX17-6399" fmla="*/ 554580 w 1518129"/>
              <a:gd name="connsiteY17-6400" fmla="*/ 1197645 h 1901925"/>
              <a:gd name="connsiteX18-6401" fmla="*/ 419736 w 1518129"/>
              <a:gd name="connsiteY18-6402" fmla="*/ 1153389 h 1901925"/>
              <a:gd name="connsiteX19-6403" fmla="*/ 0 w 1518129"/>
              <a:gd name="connsiteY19-6404" fmla="*/ 891306 h 1901925"/>
              <a:gd name="connsiteX0-6405" fmla="*/ 0 w 1518129"/>
              <a:gd name="connsiteY0-6406" fmla="*/ 891306 h 1901925"/>
              <a:gd name="connsiteX1-6407" fmla="*/ 227051 w 1518129"/>
              <a:gd name="connsiteY1-6408" fmla="*/ 1320850 h 1901925"/>
              <a:gd name="connsiteX2-6409" fmla="*/ 462841 w 1518129"/>
              <a:gd name="connsiteY2-6410" fmla="*/ 1655174 h 1901925"/>
              <a:gd name="connsiteX3-6411" fmla="*/ 670217 w 1518129"/>
              <a:gd name="connsiteY3-6412" fmla="*/ 1896868 h 1901925"/>
              <a:gd name="connsiteX4-6413" fmla="*/ 1366786 w 1518129"/>
              <a:gd name="connsiteY4-6414" fmla="*/ 1899100 h 1901925"/>
              <a:gd name="connsiteX5-6415" fmla="*/ 1516859 w 1518129"/>
              <a:gd name="connsiteY5-6416" fmla="*/ 1069958 h 1901925"/>
              <a:gd name="connsiteX6-6417" fmla="*/ 1464891 w 1518129"/>
              <a:gd name="connsiteY6-6418" fmla="*/ 644162 h 1901925"/>
              <a:gd name="connsiteX7-6419" fmla="*/ 1272486 w 1518129"/>
              <a:gd name="connsiteY7-6420" fmla="*/ 612493 h 1901925"/>
              <a:gd name="connsiteX8-6421" fmla="*/ 1264720 w 1518129"/>
              <a:gd name="connsiteY8-6422" fmla="*/ 911472 h 1901925"/>
              <a:gd name="connsiteX9-6423" fmla="*/ 1252622 w 1518129"/>
              <a:gd name="connsiteY9-6424" fmla="*/ 600743 h 1901925"/>
              <a:gd name="connsiteX10-6425" fmla="*/ 1022817 w 1518129"/>
              <a:gd name="connsiteY10-6426" fmla="*/ 558366 h 1901925"/>
              <a:gd name="connsiteX11-6427" fmla="*/ 1053082 w 1518129"/>
              <a:gd name="connsiteY11-6428" fmla="*/ 887580 h 1901925"/>
              <a:gd name="connsiteX12-6429" fmla="*/ 1001757 w 1518129"/>
              <a:gd name="connsiteY12-6430" fmla="*/ 557324 h 1901925"/>
              <a:gd name="connsiteX13-6431" fmla="*/ 806783 w 1518129"/>
              <a:gd name="connsiteY13-6432" fmla="*/ 513030 h 1901925"/>
              <a:gd name="connsiteX14-6433" fmla="*/ 810613 w 1518129"/>
              <a:gd name="connsiteY14-6434" fmla="*/ 901237 h 1901925"/>
              <a:gd name="connsiteX15-6435" fmla="*/ 778941 w 1518129"/>
              <a:gd name="connsiteY15-6436" fmla="*/ 121917 h 1901925"/>
              <a:gd name="connsiteX16-6437" fmla="*/ 582042 w 1518129"/>
              <a:gd name="connsiteY16-6438" fmla="*/ 161731 h 1901925"/>
              <a:gd name="connsiteX17-6439" fmla="*/ 554580 w 1518129"/>
              <a:gd name="connsiteY17-6440" fmla="*/ 1197645 h 1901925"/>
              <a:gd name="connsiteX18-6441" fmla="*/ 419736 w 1518129"/>
              <a:gd name="connsiteY18-6442" fmla="*/ 1153389 h 1901925"/>
              <a:gd name="connsiteX19-6443" fmla="*/ 0 w 1518129"/>
              <a:gd name="connsiteY19-6444" fmla="*/ 891306 h 1901925"/>
              <a:gd name="connsiteX0-6445" fmla="*/ 0 w 1518129"/>
              <a:gd name="connsiteY0-6446" fmla="*/ 891306 h 1900789"/>
              <a:gd name="connsiteX1-6447" fmla="*/ 227051 w 1518129"/>
              <a:gd name="connsiteY1-6448" fmla="*/ 1320850 h 1900789"/>
              <a:gd name="connsiteX2-6449" fmla="*/ 462841 w 1518129"/>
              <a:gd name="connsiteY2-6450" fmla="*/ 1655174 h 1900789"/>
              <a:gd name="connsiteX3-6451" fmla="*/ 670217 w 1518129"/>
              <a:gd name="connsiteY3-6452" fmla="*/ 1896868 h 1900789"/>
              <a:gd name="connsiteX4-6453" fmla="*/ 1366786 w 1518129"/>
              <a:gd name="connsiteY4-6454" fmla="*/ 1899100 h 1900789"/>
              <a:gd name="connsiteX5-6455" fmla="*/ 1516859 w 1518129"/>
              <a:gd name="connsiteY5-6456" fmla="*/ 1069958 h 1900789"/>
              <a:gd name="connsiteX6-6457" fmla="*/ 1464891 w 1518129"/>
              <a:gd name="connsiteY6-6458" fmla="*/ 644162 h 1900789"/>
              <a:gd name="connsiteX7-6459" fmla="*/ 1272486 w 1518129"/>
              <a:gd name="connsiteY7-6460" fmla="*/ 612493 h 1900789"/>
              <a:gd name="connsiteX8-6461" fmla="*/ 1264720 w 1518129"/>
              <a:gd name="connsiteY8-6462" fmla="*/ 911472 h 1900789"/>
              <a:gd name="connsiteX9-6463" fmla="*/ 1252622 w 1518129"/>
              <a:gd name="connsiteY9-6464" fmla="*/ 600743 h 1900789"/>
              <a:gd name="connsiteX10-6465" fmla="*/ 1022817 w 1518129"/>
              <a:gd name="connsiteY10-6466" fmla="*/ 558366 h 1900789"/>
              <a:gd name="connsiteX11-6467" fmla="*/ 1053082 w 1518129"/>
              <a:gd name="connsiteY11-6468" fmla="*/ 887580 h 1900789"/>
              <a:gd name="connsiteX12-6469" fmla="*/ 1001757 w 1518129"/>
              <a:gd name="connsiteY12-6470" fmla="*/ 557324 h 1900789"/>
              <a:gd name="connsiteX13-6471" fmla="*/ 806783 w 1518129"/>
              <a:gd name="connsiteY13-6472" fmla="*/ 513030 h 1900789"/>
              <a:gd name="connsiteX14-6473" fmla="*/ 810613 w 1518129"/>
              <a:gd name="connsiteY14-6474" fmla="*/ 901237 h 1900789"/>
              <a:gd name="connsiteX15-6475" fmla="*/ 778941 w 1518129"/>
              <a:gd name="connsiteY15-6476" fmla="*/ 121917 h 1900789"/>
              <a:gd name="connsiteX16-6477" fmla="*/ 582042 w 1518129"/>
              <a:gd name="connsiteY16-6478" fmla="*/ 161731 h 1900789"/>
              <a:gd name="connsiteX17-6479" fmla="*/ 554580 w 1518129"/>
              <a:gd name="connsiteY17-6480" fmla="*/ 1197645 h 1900789"/>
              <a:gd name="connsiteX18-6481" fmla="*/ 419736 w 1518129"/>
              <a:gd name="connsiteY18-6482" fmla="*/ 1153389 h 1900789"/>
              <a:gd name="connsiteX19-6483" fmla="*/ 0 w 1518129"/>
              <a:gd name="connsiteY19-6484" fmla="*/ 891306 h 1900789"/>
              <a:gd name="connsiteX0-6485" fmla="*/ 0 w 1518129"/>
              <a:gd name="connsiteY0-6486" fmla="*/ 891306 h 1899182"/>
              <a:gd name="connsiteX1-6487" fmla="*/ 227051 w 1518129"/>
              <a:gd name="connsiteY1-6488" fmla="*/ 1320850 h 1899182"/>
              <a:gd name="connsiteX2-6489" fmla="*/ 462841 w 1518129"/>
              <a:gd name="connsiteY2-6490" fmla="*/ 1655174 h 1899182"/>
              <a:gd name="connsiteX3-6491" fmla="*/ 670217 w 1518129"/>
              <a:gd name="connsiteY3-6492" fmla="*/ 1896868 h 1899182"/>
              <a:gd name="connsiteX4-6493" fmla="*/ 1366786 w 1518129"/>
              <a:gd name="connsiteY4-6494" fmla="*/ 1899100 h 1899182"/>
              <a:gd name="connsiteX5-6495" fmla="*/ 1516859 w 1518129"/>
              <a:gd name="connsiteY5-6496" fmla="*/ 1069958 h 1899182"/>
              <a:gd name="connsiteX6-6497" fmla="*/ 1464891 w 1518129"/>
              <a:gd name="connsiteY6-6498" fmla="*/ 644162 h 1899182"/>
              <a:gd name="connsiteX7-6499" fmla="*/ 1272486 w 1518129"/>
              <a:gd name="connsiteY7-6500" fmla="*/ 612493 h 1899182"/>
              <a:gd name="connsiteX8-6501" fmla="*/ 1264720 w 1518129"/>
              <a:gd name="connsiteY8-6502" fmla="*/ 911472 h 1899182"/>
              <a:gd name="connsiteX9-6503" fmla="*/ 1252622 w 1518129"/>
              <a:gd name="connsiteY9-6504" fmla="*/ 600743 h 1899182"/>
              <a:gd name="connsiteX10-6505" fmla="*/ 1022817 w 1518129"/>
              <a:gd name="connsiteY10-6506" fmla="*/ 558366 h 1899182"/>
              <a:gd name="connsiteX11-6507" fmla="*/ 1053082 w 1518129"/>
              <a:gd name="connsiteY11-6508" fmla="*/ 887580 h 1899182"/>
              <a:gd name="connsiteX12-6509" fmla="*/ 1001757 w 1518129"/>
              <a:gd name="connsiteY12-6510" fmla="*/ 557324 h 1899182"/>
              <a:gd name="connsiteX13-6511" fmla="*/ 806783 w 1518129"/>
              <a:gd name="connsiteY13-6512" fmla="*/ 513030 h 1899182"/>
              <a:gd name="connsiteX14-6513" fmla="*/ 810613 w 1518129"/>
              <a:gd name="connsiteY14-6514" fmla="*/ 901237 h 1899182"/>
              <a:gd name="connsiteX15-6515" fmla="*/ 778941 w 1518129"/>
              <a:gd name="connsiteY15-6516" fmla="*/ 121917 h 1899182"/>
              <a:gd name="connsiteX16-6517" fmla="*/ 582042 w 1518129"/>
              <a:gd name="connsiteY16-6518" fmla="*/ 161731 h 1899182"/>
              <a:gd name="connsiteX17-6519" fmla="*/ 554580 w 1518129"/>
              <a:gd name="connsiteY17-6520" fmla="*/ 1197645 h 1899182"/>
              <a:gd name="connsiteX18-6521" fmla="*/ 419736 w 1518129"/>
              <a:gd name="connsiteY18-6522" fmla="*/ 1153389 h 1899182"/>
              <a:gd name="connsiteX19-6523" fmla="*/ 0 w 1518129"/>
              <a:gd name="connsiteY19-6524" fmla="*/ 891306 h 1899182"/>
              <a:gd name="connsiteX0-6525" fmla="*/ 0 w 1518129"/>
              <a:gd name="connsiteY0-6526" fmla="*/ 891306 h 1898397"/>
              <a:gd name="connsiteX1-6527" fmla="*/ 227051 w 1518129"/>
              <a:gd name="connsiteY1-6528" fmla="*/ 1320850 h 1898397"/>
              <a:gd name="connsiteX2-6529" fmla="*/ 462841 w 1518129"/>
              <a:gd name="connsiteY2-6530" fmla="*/ 1655174 h 1898397"/>
              <a:gd name="connsiteX3-6531" fmla="*/ 670217 w 1518129"/>
              <a:gd name="connsiteY3-6532" fmla="*/ 1896868 h 1898397"/>
              <a:gd name="connsiteX4-6533" fmla="*/ 1366786 w 1518129"/>
              <a:gd name="connsiteY4-6534" fmla="*/ 1893394 h 1898397"/>
              <a:gd name="connsiteX5-6535" fmla="*/ 1516859 w 1518129"/>
              <a:gd name="connsiteY5-6536" fmla="*/ 1069958 h 1898397"/>
              <a:gd name="connsiteX6-6537" fmla="*/ 1464891 w 1518129"/>
              <a:gd name="connsiteY6-6538" fmla="*/ 644162 h 1898397"/>
              <a:gd name="connsiteX7-6539" fmla="*/ 1272486 w 1518129"/>
              <a:gd name="connsiteY7-6540" fmla="*/ 612493 h 1898397"/>
              <a:gd name="connsiteX8-6541" fmla="*/ 1264720 w 1518129"/>
              <a:gd name="connsiteY8-6542" fmla="*/ 911472 h 1898397"/>
              <a:gd name="connsiteX9-6543" fmla="*/ 1252622 w 1518129"/>
              <a:gd name="connsiteY9-6544" fmla="*/ 600743 h 1898397"/>
              <a:gd name="connsiteX10-6545" fmla="*/ 1022817 w 1518129"/>
              <a:gd name="connsiteY10-6546" fmla="*/ 558366 h 1898397"/>
              <a:gd name="connsiteX11-6547" fmla="*/ 1053082 w 1518129"/>
              <a:gd name="connsiteY11-6548" fmla="*/ 887580 h 1898397"/>
              <a:gd name="connsiteX12-6549" fmla="*/ 1001757 w 1518129"/>
              <a:gd name="connsiteY12-6550" fmla="*/ 557324 h 1898397"/>
              <a:gd name="connsiteX13-6551" fmla="*/ 806783 w 1518129"/>
              <a:gd name="connsiteY13-6552" fmla="*/ 513030 h 1898397"/>
              <a:gd name="connsiteX14-6553" fmla="*/ 810613 w 1518129"/>
              <a:gd name="connsiteY14-6554" fmla="*/ 901237 h 1898397"/>
              <a:gd name="connsiteX15-6555" fmla="*/ 778941 w 1518129"/>
              <a:gd name="connsiteY15-6556" fmla="*/ 121917 h 1898397"/>
              <a:gd name="connsiteX16-6557" fmla="*/ 582042 w 1518129"/>
              <a:gd name="connsiteY16-6558" fmla="*/ 161731 h 1898397"/>
              <a:gd name="connsiteX17-6559" fmla="*/ 554580 w 1518129"/>
              <a:gd name="connsiteY17-6560" fmla="*/ 1197645 h 1898397"/>
              <a:gd name="connsiteX18-6561" fmla="*/ 419736 w 1518129"/>
              <a:gd name="connsiteY18-6562" fmla="*/ 1153389 h 1898397"/>
              <a:gd name="connsiteX19-6563" fmla="*/ 0 w 1518129"/>
              <a:gd name="connsiteY19-6564" fmla="*/ 891306 h 1898397"/>
              <a:gd name="connsiteX0-6565" fmla="*/ 0 w 1518129"/>
              <a:gd name="connsiteY0-6566" fmla="*/ 891306 h 2061944"/>
              <a:gd name="connsiteX1-6567" fmla="*/ 227051 w 1518129"/>
              <a:gd name="connsiteY1-6568" fmla="*/ 1320850 h 2061944"/>
              <a:gd name="connsiteX2-6569" fmla="*/ 462841 w 1518129"/>
              <a:gd name="connsiteY2-6570" fmla="*/ 1655174 h 2061944"/>
              <a:gd name="connsiteX3-6571" fmla="*/ 704940 w 1518129"/>
              <a:gd name="connsiteY3-6572" fmla="*/ 2061799 h 2061944"/>
              <a:gd name="connsiteX4-6573" fmla="*/ 1366786 w 1518129"/>
              <a:gd name="connsiteY4-6574" fmla="*/ 1893394 h 2061944"/>
              <a:gd name="connsiteX5-6575" fmla="*/ 1516859 w 1518129"/>
              <a:gd name="connsiteY5-6576" fmla="*/ 1069958 h 2061944"/>
              <a:gd name="connsiteX6-6577" fmla="*/ 1464891 w 1518129"/>
              <a:gd name="connsiteY6-6578" fmla="*/ 644162 h 2061944"/>
              <a:gd name="connsiteX7-6579" fmla="*/ 1272486 w 1518129"/>
              <a:gd name="connsiteY7-6580" fmla="*/ 612493 h 2061944"/>
              <a:gd name="connsiteX8-6581" fmla="*/ 1264720 w 1518129"/>
              <a:gd name="connsiteY8-6582" fmla="*/ 911472 h 2061944"/>
              <a:gd name="connsiteX9-6583" fmla="*/ 1252622 w 1518129"/>
              <a:gd name="connsiteY9-6584" fmla="*/ 600743 h 2061944"/>
              <a:gd name="connsiteX10-6585" fmla="*/ 1022817 w 1518129"/>
              <a:gd name="connsiteY10-6586" fmla="*/ 558366 h 2061944"/>
              <a:gd name="connsiteX11-6587" fmla="*/ 1053082 w 1518129"/>
              <a:gd name="connsiteY11-6588" fmla="*/ 887580 h 2061944"/>
              <a:gd name="connsiteX12-6589" fmla="*/ 1001757 w 1518129"/>
              <a:gd name="connsiteY12-6590" fmla="*/ 557324 h 2061944"/>
              <a:gd name="connsiteX13-6591" fmla="*/ 806783 w 1518129"/>
              <a:gd name="connsiteY13-6592" fmla="*/ 513030 h 2061944"/>
              <a:gd name="connsiteX14-6593" fmla="*/ 810613 w 1518129"/>
              <a:gd name="connsiteY14-6594" fmla="*/ 901237 h 2061944"/>
              <a:gd name="connsiteX15-6595" fmla="*/ 778941 w 1518129"/>
              <a:gd name="connsiteY15-6596" fmla="*/ 121917 h 2061944"/>
              <a:gd name="connsiteX16-6597" fmla="*/ 582042 w 1518129"/>
              <a:gd name="connsiteY16-6598" fmla="*/ 161731 h 2061944"/>
              <a:gd name="connsiteX17-6599" fmla="*/ 554580 w 1518129"/>
              <a:gd name="connsiteY17-6600" fmla="*/ 1197645 h 2061944"/>
              <a:gd name="connsiteX18-6601" fmla="*/ 419736 w 1518129"/>
              <a:gd name="connsiteY18-6602" fmla="*/ 1153389 h 2061944"/>
              <a:gd name="connsiteX19-6603" fmla="*/ 0 w 1518129"/>
              <a:gd name="connsiteY19-6604" fmla="*/ 891306 h 2061944"/>
              <a:gd name="connsiteX0-6605" fmla="*/ 0 w 1518129"/>
              <a:gd name="connsiteY0-6606" fmla="*/ 891306 h 2063328"/>
              <a:gd name="connsiteX1-6607" fmla="*/ 227051 w 1518129"/>
              <a:gd name="connsiteY1-6608" fmla="*/ 1320850 h 2063328"/>
              <a:gd name="connsiteX2-6609" fmla="*/ 462841 w 1518129"/>
              <a:gd name="connsiteY2-6610" fmla="*/ 1655174 h 2063328"/>
              <a:gd name="connsiteX3-6611" fmla="*/ 704940 w 1518129"/>
              <a:gd name="connsiteY3-6612" fmla="*/ 2061799 h 2063328"/>
              <a:gd name="connsiteX4-6613" fmla="*/ 1358105 w 1518129"/>
              <a:gd name="connsiteY4-6614" fmla="*/ 2058325 h 2063328"/>
              <a:gd name="connsiteX5-6615" fmla="*/ 1516859 w 1518129"/>
              <a:gd name="connsiteY5-6616" fmla="*/ 1069958 h 2063328"/>
              <a:gd name="connsiteX6-6617" fmla="*/ 1464891 w 1518129"/>
              <a:gd name="connsiteY6-6618" fmla="*/ 644162 h 2063328"/>
              <a:gd name="connsiteX7-6619" fmla="*/ 1272486 w 1518129"/>
              <a:gd name="connsiteY7-6620" fmla="*/ 612493 h 2063328"/>
              <a:gd name="connsiteX8-6621" fmla="*/ 1264720 w 1518129"/>
              <a:gd name="connsiteY8-6622" fmla="*/ 911472 h 2063328"/>
              <a:gd name="connsiteX9-6623" fmla="*/ 1252622 w 1518129"/>
              <a:gd name="connsiteY9-6624" fmla="*/ 600743 h 2063328"/>
              <a:gd name="connsiteX10-6625" fmla="*/ 1022817 w 1518129"/>
              <a:gd name="connsiteY10-6626" fmla="*/ 558366 h 2063328"/>
              <a:gd name="connsiteX11-6627" fmla="*/ 1053082 w 1518129"/>
              <a:gd name="connsiteY11-6628" fmla="*/ 887580 h 2063328"/>
              <a:gd name="connsiteX12-6629" fmla="*/ 1001757 w 1518129"/>
              <a:gd name="connsiteY12-6630" fmla="*/ 557324 h 2063328"/>
              <a:gd name="connsiteX13-6631" fmla="*/ 806783 w 1518129"/>
              <a:gd name="connsiteY13-6632" fmla="*/ 513030 h 2063328"/>
              <a:gd name="connsiteX14-6633" fmla="*/ 810613 w 1518129"/>
              <a:gd name="connsiteY14-6634" fmla="*/ 901237 h 2063328"/>
              <a:gd name="connsiteX15-6635" fmla="*/ 778941 w 1518129"/>
              <a:gd name="connsiteY15-6636" fmla="*/ 121917 h 2063328"/>
              <a:gd name="connsiteX16-6637" fmla="*/ 582042 w 1518129"/>
              <a:gd name="connsiteY16-6638" fmla="*/ 161731 h 2063328"/>
              <a:gd name="connsiteX17-6639" fmla="*/ 554580 w 1518129"/>
              <a:gd name="connsiteY17-6640" fmla="*/ 1197645 h 2063328"/>
              <a:gd name="connsiteX18-6641" fmla="*/ 419736 w 1518129"/>
              <a:gd name="connsiteY18-6642" fmla="*/ 1153389 h 2063328"/>
              <a:gd name="connsiteX19-6643" fmla="*/ 0 w 1518129"/>
              <a:gd name="connsiteY19-6644" fmla="*/ 891306 h 2063328"/>
              <a:gd name="connsiteX0-6645" fmla="*/ 0 w 1518129"/>
              <a:gd name="connsiteY0-6646" fmla="*/ 891306 h 2063328"/>
              <a:gd name="connsiteX1-6647" fmla="*/ 227051 w 1518129"/>
              <a:gd name="connsiteY1-6648" fmla="*/ 1320850 h 2063328"/>
              <a:gd name="connsiteX2-6649" fmla="*/ 462841 w 1518129"/>
              <a:gd name="connsiteY2-6650" fmla="*/ 1655174 h 2063328"/>
              <a:gd name="connsiteX3-6651" fmla="*/ 704940 w 1518129"/>
              <a:gd name="connsiteY3-6652" fmla="*/ 2061799 h 2063328"/>
              <a:gd name="connsiteX4-6653" fmla="*/ 1358105 w 1518129"/>
              <a:gd name="connsiteY4-6654" fmla="*/ 2058325 h 2063328"/>
              <a:gd name="connsiteX5-6655" fmla="*/ 1516859 w 1518129"/>
              <a:gd name="connsiteY5-6656" fmla="*/ 1069958 h 2063328"/>
              <a:gd name="connsiteX6-6657" fmla="*/ 1464891 w 1518129"/>
              <a:gd name="connsiteY6-6658" fmla="*/ 644162 h 2063328"/>
              <a:gd name="connsiteX7-6659" fmla="*/ 1272486 w 1518129"/>
              <a:gd name="connsiteY7-6660" fmla="*/ 612493 h 2063328"/>
              <a:gd name="connsiteX8-6661" fmla="*/ 1264720 w 1518129"/>
              <a:gd name="connsiteY8-6662" fmla="*/ 911472 h 2063328"/>
              <a:gd name="connsiteX9-6663" fmla="*/ 1252622 w 1518129"/>
              <a:gd name="connsiteY9-6664" fmla="*/ 600743 h 2063328"/>
              <a:gd name="connsiteX10-6665" fmla="*/ 1022817 w 1518129"/>
              <a:gd name="connsiteY10-6666" fmla="*/ 558366 h 2063328"/>
              <a:gd name="connsiteX11-6667" fmla="*/ 1053082 w 1518129"/>
              <a:gd name="connsiteY11-6668" fmla="*/ 887580 h 2063328"/>
              <a:gd name="connsiteX12-6669" fmla="*/ 1001757 w 1518129"/>
              <a:gd name="connsiteY12-6670" fmla="*/ 557324 h 2063328"/>
              <a:gd name="connsiteX13-6671" fmla="*/ 806783 w 1518129"/>
              <a:gd name="connsiteY13-6672" fmla="*/ 513030 h 2063328"/>
              <a:gd name="connsiteX14-6673" fmla="*/ 810613 w 1518129"/>
              <a:gd name="connsiteY14-6674" fmla="*/ 901237 h 2063328"/>
              <a:gd name="connsiteX15-6675" fmla="*/ 778941 w 1518129"/>
              <a:gd name="connsiteY15-6676" fmla="*/ 121917 h 2063328"/>
              <a:gd name="connsiteX16-6677" fmla="*/ 582042 w 1518129"/>
              <a:gd name="connsiteY16-6678" fmla="*/ 161731 h 2063328"/>
              <a:gd name="connsiteX17-6679" fmla="*/ 554580 w 1518129"/>
              <a:gd name="connsiteY17-6680" fmla="*/ 1197645 h 2063328"/>
              <a:gd name="connsiteX18-6681" fmla="*/ 419736 w 1518129"/>
              <a:gd name="connsiteY18-6682" fmla="*/ 1153389 h 2063328"/>
              <a:gd name="connsiteX19-6683" fmla="*/ 0 w 1518129"/>
              <a:gd name="connsiteY19-6684" fmla="*/ 891306 h 2063328"/>
              <a:gd name="connsiteX0-6685" fmla="*/ 0 w 1518129"/>
              <a:gd name="connsiteY0-6686" fmla="*/ 891306 h 2063328"/>
              <a:gd name="connsiteX1-6687" fmla="*/ 227051 w 1518129"/>
              <a:gd name="connsiteY1-6688" fmla="*/ 1320850 h 2063328"/>
              <a:gd name="connsiteX2-6689" fmla="*/ 462841 w 1518129"/>
              <a:gd name="connsiteY2-6690" fmla="*/ 1655174 h 2063328"/>
              <a:gd name="connsiteX3-6691" fmla="*/ 704940 w 1518129"/>
              <a:gd name="connsiteY3-6692" fmla="*/ 2061799 h 2063328"/>
              <a:gd name="connsiteX4-6693" fmla="*/ 1358105 w 1518129"/>
              <a:gd name="connsiteY4-6694" fmla="*/ 2058325 h 2063328"/>
              <a:gd name="connsiteX5-6695" fmla="*/ 1516859 w 1518129"/>
              <a:gd name="connsiteY5-6696" fmla="*/ 1069958 h 2063328"/>
              <a:gd name="connsiteX6-6697" fmla="*/ 1464891 w 1518129"/>
              <a:gd name="connsiteY6-6698" fmla="*/ 644162 h 2063328"/>
              <a:gd name="connsiteX7-6699" fmla="*/ 1272486 w 1518129"/>
              <a:gd name="connsiteY7-6700" fmla="*/ 612493 h 2063328"/>
              <a:gd name="connsiteX8-6701" fmla="*/ 1264720 w 1518129"/>
              <a:gd name="connsiteY8-6702" fmla="*/ 911472 h 2063328"/>
              <a:gd name="connsiteX9-6703" fmla="*/ 1252622 w 1518129"/>
              <a:gd name="connsiteY9-6704" fmla="*/ 600743 h 2063328"/>
              <a:gd name="connsiteX10-6705" fmla="*/ 1022817 w 1518129"/>
              <a:gd name="connsiteY10-6706" fmla="*/ 558366 h 2063328"/>
              <a:gd name="connsiteX11-6707" fmla="*/ 1053082 w 1518129"/>
              <a:gd name="connsiteY11-6708" fmla="*/ 887580 h 2063328"/>
              <a:gd name="connsiteX12-6709" fmla="*/ 1001757 w 1518129"/>
              <a:gd name="connsiteY12-6710" fmla="*/ 557324 h 2063328"/>
              <a:gd name="connsiteX13-6711" fmla="*/ 806783 w 1518129"/>
              <a:gd name="connsiteY13-6712" fmla="*/ 513030 h 2063328"/>
              <a:gd name="connsiteX14-6713" fmla="*/ 810613 w 1518129"/>
              <a:gd name="connsiteY14-6714" fmla="*/ 901237 h 2063328"/>
              <a:gd name="connsiteX15-6715" fmla="*/ 778941 w 1518129"/>
              <a:gd name="connsiteY15-6716" fmla="*/ 121917 h 2063328"/>
              <a:gd name="connsiteX16-6717" fmla="*/ 582042 w 1518129"/>
              <a:gd name="connsiteY16-6718" fmla="*/ 161731 h 2063328"/>
              <a:gd name="connsiteX17-6719" fmla="*/ 554580 w 1518129"/>
              <a:gd name="connsiteY17-6720" fmla="*/ 1197645 h 2063328"/>
              <a:gd name="connsiteX18-6721" fmla="*/ 419736 w 1518129"/>
              <a:gd name="connsiteY18-6722" fmla="*/ 1153389 h 2063328"/>
              <a:gd name="connsiteX19-6723" fmla="*/ 0 w 1518129"/>
              <a:gd name="connsiteY19-6724" fmla="*/ 891306 h 2063328"/>
              <a:gd name="connsiteX0-6725" fmla="*/ 0 w 1518129"/>
              <a:gd name="connsiteY0-6726" fmla="*/ 891306 h 2063328"/>
              <a:gd name="connsiteX1-6727" fmla="*/ 227051 w 1518129"/>
              <a:gd name="connsiteY1-6728" fmla="*/ 1320850 h 2063328"/>
              <a:gd name="connsiteX2-6729" fmla="*/ 462841 w 1518129"/>
              <a:gd name="connsiteY2-6730" fmla="*/ 1655174 h 2063328"/>
              <a:gd name="connsiteX3-6731" fmla="*/ 704940 w 1518129"/>
              <a:gd name="connsiteY3-6732" fmla="*/ 2061799 h 2063328"/>
              <a:gd name="connsiteX4-6733" fmla="*/ 1358105 w 1518129"/>
              <a:gd name="connsiteY4-6734" fmla="*/ 2058325 h 2063328"/>
              <a:gd name="connsiteX5-6735" fmla="*/ 1516859 w 1518129"/>
              <a:gd name="connsiteY5-6736" fmla="*/ 1069958 h 2063328"/>
              <a:gd name="connsiteX6-6737" fmla="*/ 1464891 w 1518129"/>
              <a:gd name="connsiteY6-6738" fmla="*/ 644162 h 2063328"/>
              <a:gd name="connsiteX7-6739" fmla="*/ 1272486 w 1518129"/>
              <a:gd name="connsiteY7-6740" fmla="*/ 612493 h 2063328"/>
              <a:gd name="connsiteX8-6741" fmla="*/ 1264720 w 1518129"/>
              <a:gd name="connsiteY8-6742" fmla="*/ 911472 h 2063328"/>
              <a:gd name="connsiteX9-6743" fmla="*/ 1252622 w 1518129"/>
              <a:gd name="connsiteY9-6744" fmla="*/ 600743 h 2063328"/>
              <a:gd name="connsiteX10-6745" fmla="*/ 1022817 w 1518129"/>
              <a:gd name="connsiteY10-6746" fmla="*/ 558366 h 2063328"/>
              <a:gd name="connsiteX11-6747" fmla="*/ 1053082 w 1518129"/>
              <a:gd name="connsiteY11-6748" fmla="*/ 887580 h 2063328"/>
              <a:gd name="connsiteX12-6749" fmla="*/ 1001757 w 1518129"/>
              <a:gd name="connsiteY12-6750" fmla="*/ 557324 h 2063328"/>
              <a:gd name="connsiteX13-6751" fmla="*/ 806783 w 1518129"/>
              <a:gd name="connsiteY13-6752" fmla="*/ 513030 h 2063328"/>
              <a:gd name="connsiteX14-6753" fmla="*/ 810613 w 1518129"/>
              <a:gd name="connsiteY14-6754" fmla="*/ 901237 h 2063328"/>
              <a:gd name="connsiteX15-6755" fmla="*/ 778941 w 1518129"/>
              <a:gd name="connsiteY15-6756" fmla="*/ 121917 h 2063328"/>
              <a:gd name="connsiteX16-6757" fmla="*/ 582042 w 1518129"/>
              <a:gd name="connsiteY16-6758" fmla="*/ 161731 h 2063328"/>
              <a:gd name="connsiteX17-6759" fmla="*/ 554580 w 1518129"/>
              <a:gd name="connsiteY17-6760" fmla="*/ 1197645 h 2063328"/>
              <a:gd name="connsiteX18-6761" fmla="*/ 419736 w 1518129"/>
              <a:gd name="connsiteY18-6762" fmla="*/ 1153389 h 2063328"/>
              <a:gd name="connsiteX19-6763" fmla="*/ 0 w 1518129"/>
              <a:gd name="connsiteY19-6764" fmla="*/ 891306 h 2063328"/>
              <a:gd name="connsiteX0-6765" fmla="*/ 0 w 1518129"/>
              <a:gd name="connsiteY0-6766" fmla="*/ 891306 h 2058325"/>
              <a:gd name="connsiteX1-6767" fmla="*/ 227051 w 1518129"/>
              <a:gd name="connsiteY1-6768" fmla="*/ 1320850 h 2058325"/>
              <a:gd name="connsiteX2-6769" fmla="*/ 462841 w 1518129"/>
              <a:gd name="connsiteY2-6770" fmla="*/ 1655174 h 2058325"/>
              <a:gd name="connsiteX3-6771" fmla="*/ 661537 w 1518129"/>
              <a:gd name="connsiteY3-6772" fmla="*/ 2053119 h 2058325"/>
              <a:gd name="connsiteX4-6773" fmla="*/ 1358105 w 1518129"/>
              <a:gd name="connsiteY4-6774" fmla="*/ 2058325 h 2058325"/>
              <a:gd name="connsiteX5-6775" fmla="*/ 1516859 w 1518129"/>
              <a:gd name="connsiteY5-6776" fmla="*/ 1069958 h 2058325"/>
              <a:gd name="connsiteX6-6777" fmla="*/ 1464891 w 1518129"/>
              <a:gd name="connsiteY6-6778" fmla="*/ 644162 h 2058325"/>
              <a:gd name="connsiteX7-6779" fmla="*/ 1272486 w 1518129"/>
              <a:gd name="connsiteY7-6780" fmla="*/ 612493 h 2058325"/>
              <a:gd name="connsiteX8-6781" fmla="*/ 1264720 w 1518129"/>
              <a:gd name="connsiteY8-6782" fmla="*/ 911472 h 2058325"/>
              <a:gd name="connsiteX9-6783" fmla="*/ 1252622 w 1518129"/>
              <a:gd name="connsiteY9-6784" fmla="*/ 600743 h 2058325"/>
              <a:gd name="connsiteX10-6785" fmla="*/ 1022817 w 1518129"/>
              <a:gd name="connsiteY10-6786" fmla="*/ 558366 h 2058325"/>
              <a:gd name="connsiteX11-6787" fmla="*/ 1053082 w 1518129"/>
              <a:gd name="connsiteY11-6788" fmla="*/ 887580 h 2058325"/>
              <a:gd name="connsiteX12-6789" fmla="*/ 1001757 w 1518129"/>
              <a:gd name="connsiteY12-6790" fmla="*/ 557324 h 2058325"/>
              <a:gd name="connsiteX13-6791" fmla="*/ 806783 w 1518129"/>
              <a:gd name="connsiteY13-6792" fmla="*/ 513030 h 2058325"/>
              <a:gd name="connsiteX14-6793" fmla="*/ 810613 w 1518129"/>
              <a:gd name="connsiteY14-6794" fmla="*/ 901237 h 2058325"/>
              <a:gd name="connsiteX15-6795" fmla="*/ 778941 w 1518129"/>
              <a:gd name="connsiteY15-6796" fmla="*/ 121917 h 2058325"/>
              <a:gd name="connsiteX16-6797" fmla="*/ 582042 w 1518129"/>
              <a:gd name="connsiteY16-6798" fmla="*/ 161731 h 2058325"/>
              <a:gd name="connsiteX17-6799" fmla="*/ 554580 w 1518129"/>
              <a:gd name="connsiteY17-6800" fmla="*/ 1197645 h 2058325"/>
              <a:gd name="connsiteX18-6801" fmla="*/ 419736 w 1518129"/>
              <a:gd name="connsiteY18-6802" fmla="*/ 1153389 h 2058325"/>
              <a:gd name="connsiteX19-6803" fmla="*/ 0 w 1518129"/>
              <a:gd name="connsiteY19-6804" fmla="*/ 891306 h 2058325"/>
              <a:gd name="connsiteX0-6805" fmla="*/ 0 w 1518129"/>
              <a:gd name="connsiteY0-6806" fmla="*/ 891306 h 2058325"/>
              <a:gd name="connsiteX1-6807" fmla="*/ 227051 w 1518129"/>
              <a:gd name="connsiteY1-6808" fmla="*/ 1320850 h 2058325"/>
              <a:gd name="connsiteX2-6809" fmla="*/ 462841 w 1518129"/>
              <a:gd name="connsiteY2-6810" fmla="*/ 1707258 h 2058325"/>
              <a:gd name="connsiteX3-6811" fmla="*/ 661537 w 1518129"/>
              <a:gd name="connsiteY3-6812" fmla="*/ 2053119 h 2058325"/>
              <a:gd name="connsiteX4-6813" fmla="*/ 1358105 w 1518129"/>
              <a:gd name="connsiteY4-6814" fmla="*/ 2058325 h 2058325"/>
              <a:gd name="connsiteX5-6815" fmla="*/ 1516859 w 1518129"/>
              <a:gd name="connsiteY5-6816" fmla="*/ 1069958 h 2058325"/>
              <a:gd name="connsiteX6-6817" fmla="*/ 1464891 w 1518129"/>
              <a:gd name="connsiteY6-6818" fmla="*/ 644162 h 2058325"/>
              <a:gd name="connsiteX7-6819" fmla="*/ 1272486 w 1518129"/>
              <a:gd name="connsiteY7-6820" fmla="*/ 612493 h 2058325"/>
              <a:gd name="connsiteX8-6821" fmla="*/ 1264720 w 1518129"/>
              <a:gd name="connsiteY8-6822" fmla="*/ 911472 h 2058325"/>
              <a:gd name="connsiteX9-6823" fmla="*/ 1252622 w 1518129"/>
              <a:gd name="connsiteY9-6824" fmla="*/ 600743 h 2058325"/>
              <a:gd name="connsiteX10-6825" fmla="*/ 1022817 w 1518129"/>
              <a:gd name="connsiteY10-6826" fmla="*/ 558366 h 2058325"/>
              <a:gd name="connsiteX11-6827" fmla="*/ 1053082 w 1518129"/>
              <a:gd name="connsiteY11-6828" fmla="*/ 887580 h 2058325"/>
              <a:gd name="connsiteX12-6829" fmla="*/ 1001757 w 1518129"/>
              <a:gd name="connsiteY12-6830" fmla="*/ 557324 h 2058325"/>
              <a:gd name="connsiteX13-6831" fmla="*/ 806783 w 1518129"/>
              <a:gd name="connsiteY13-6832" fmla="*/ 513030 h 2058325"/>
              <a:gd name="connsiteX14-6833" fmla="*/ 810613 w 1518129"/>
              <a:gd name="connsiteY14-6834" fmla="*/ 901237 h 2058325"/>
              <a:gd name="connsiteX15-6835" fmla="*/ 778941 w 1518129"/>
              <a:gd name="connsiteY15-6836" fmla="*/ 121917 h 2058325"/>
              <a:gd name="connsiteX16-6837" fmla="*/ 582042 w 1518129"/>
              <a:gd name="connsiteY16-6838" fmla="*/ 161731 h 2058325"/>
              <a:gd name="connsiteX17-6839" fmla="*/ 554580 w 1518129"/>
              <a:gd name="connsiteY17-6840" fmla="*/ 1197645 h 2058325"/>
              <a:gd name="connsiteX18-6841" fmla="*/ 419736 w 1518129"/>
              <a:gd name="connsiteY18-6842" fmla="*/ 1153389 h 2058325"/>
              <a:gd name="connsiteX19-6843" fmla="*/ 0 w 1518129"/>
              <a:gd name="connsiteY19-6844" fmla="*/ 891306 h 20583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2305" y="connsiteY16-2306"/>
              </a:cxn>
              <a:cxn ang="0">
                <a:pos x="connsiteX17-2375" y="connsiteY17-2376"/>
              </a:cxn>
              <a:cxn ang="0">
                <a:pos x="connsiteX18-3025" y="connsiteY18-3026"/>
              </a:cxn>
              <a:cxn ang="0">
                <a:pos x="connsiteX19-3141" y="connsiteY19-3142"/>
              </a:cxn>
            </a:cxnLst>
            <a:rect l="l" t="t" r="r" b="b"/>
            <a:pathLst>
              <a:path w="1518129" h="2058325">
                <a:moveTo>
                  <a:pt x="0" y="891306"/>
                </a:moveTo>
                <a:cubicBezTo>
                  <a:pt x="124742" y="1042097"/>
                  <a:pt x="180313" y="1188925"/>
                  <a:pt x="227051" y="1320850"/>
                </a:cubicBezTo>
                <a:cubicBezTo>
                  <a:pt x="283134" y="1440332"/>
                  <a:pt x="360533" y="1558830"/>
                  <a:pt x="462841" y="1707258"/>
                </a:cubicBezTo>
                <a:cubicBezTo>
                  <a:pt x="565096" y="1853074"/>
                  <a:pt x="560763" y="1906764"/>
                  <a:pt x="661537" y="2053119"/>
                </a:cubicBezTo>
                <a:cubicBezTo>
                  <a:pt x="864977" y="2059061"/>
                  <a:pt x="1062335" y="2054157"/>
                  <a:pt x="1358105" y="2058325"/>
                </a:cubicBezTo>
                <a:cubicBezTo>
                  <a:pt x="1487137" y="1727973"/>
                  <a:pt x="1516858" y="1179685"/>
                  <a:pt x="1516859" y="1069958"/>
                </a:cubicBezTo>
                <a:cubicBezTo>
                  <a:pt x="1522576" y="857179"/>
                  <a:pt x="1509640" y="720406"/>
                  <a:pt x="1464891" y="644162"/>
                </a:cubicBezTo>
                <a:cubicBezTo>
                  <a:pt x="1396021" y="572742"/>
                  <a:pt x="1370976" y="579197"/>
                  <a:pt x="1272486" y="612493"/>
                </a:cubicBezTo>
                <a:cubicBezTo>
                  <a:pt x="1306205" y="707004"/>
                  <a:pt x="1275123" y="829781"/>
                  <a:pt x="1264720" y="911472"/>
                </a:cubicBezTo>
                <a:cubicBezTo>
                  <a:pt x="1250153" y="907906"/>
                  <a:pt x="1292939" y="659594"/>
                  <a:pt x="1252622" y="600743"/>
                </a:cubicBezTo>
                <a:cubicBezTo>
                  <a:pt x="1202656" y="541892"/>
                  <a:pt x="1107533" y="508148"/>
                  <a:pt x="1022817" y="558366"/>
                </a:cubicBezTo>
                <a:cubicBezTo>
                  <a:pt x="1086811" y="668103"/>
                  <a:pt x="1058849" y="793697"/>
                  <a:pt x="1053082" y="887580"/>
                </a:cubicBezTo>
                <a:cubicBezTo>
                  <a:pt x="1041532" y="883386"/>
                  <a:pt x="1071753" y="653519"/>
                  <a:pt x="1001757" y="557324"/>
                </a:cubicBezTo>
                <a:cubicBezTo>
                  <a:pt x="946234" y="504548"/>
                  <a:pt x="915026" y="504758"/>
                  <a:pt x="806783" y="513030"/>
                </a:cubicBezTo>
                <a:cubicBezTo>
                  <a:pt x="816055" y="653003"/>
                  <a:pt x="822837" y="732256"/>
                  <a:pt x="810613" y="901237"/>
                </a:cubicBezTo>
                <a:cubicBezTo>
                  <a:pt x="782414" y="451352"/>
                  <a:pt x="784675" y="276900"/>
                  <a:pt x="778941" y="121917"/>
                </a:cubicBezTo>
                <a:cubicBezTo>
                  <a:pt x="774616" y="-32693"/>
                  <a:pt x="569584" y="-61779"/>
                  <a:pt x="582042" y="161731"/>
                </a:cubicBezTo>
                <a:cubicBezTo>
                  <a:pt x="570378" y="380417"/>
                  <a:pt x="623442" y="1132875"/>
                  <a:pt x="554580" y="1197645"/>
                </a:cubicBezTo>
                <a:cubicBezTo>
                  <a:pt x="495024" y="1230412"/>
                  <a:pt x="496393" y="1222363"/>
                  <a:pt x="419736" y="1153389"/>
                </a:cubicBezTo>
                <a:cubicBezTo>
                  <a:pt x="331744" y="1046414"/>
                  <a:pt x="197603" y="767201"/>
                  <a:pt x="0" y="89130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ko-KR" altLang="en-US" sz="2025">
              <a:solidFill>
                <a:schemeClr val="tx1"/>
              </a:solidFill>
            </a:endParaRPr>
          </a:p>
        </p:txBody>
      </p:sp>
      <p:grpSp>
        <p:nvGrpSpPr>
          <p:cNvPr id="247" name="Google Shape;1121;p19"/>
          <p:cNvGrpSpPr/>
          <p:nvPr/>
        </p:nvGrpSpPr>
        <p:grpSpPr>
          <a:xfrm>
            <a:off x="-104175" y="-138"/>
            <a:ext cx="9248175" cy="741649"/>
            <a:chOff x="-104175" y="-138"/>
            <a:chExt cx="9248175" cy="741649"/>
          </a:xfrm>
        </p:grpSpPr>
        <p:grpSp>
          <p:nvGrpSpPr>
            <p:cNvPr id="248" name="Google Shape;1122;p19"/>
            <p:cNvGrpSpPr/>
            <p:nvPr/>
          </p:nvGrpSpPr>
          <p:grpSpPr>
            <a:xfrm>
              <a:off x="0" y="-138"/>
              <a:ext cx="9144000" cy="741649"/>
              <a:chOff x="0" y="-138"/>
              <a:chExt cx="9144000" cy="741649"/>
            </a:xfrm>
          </p:grpSpPr>
          <p:grpSp>
            <p:nvGrpSpPr>
              <p:cNvPr id="249" name="Google Shape;1123;p19"/>
              <p:cNvGrpSpPr/>
              <p:nvPr/>
            </p:nvGrpSpPr>
            <p:grpSpPr>
              <a:xfrm>
                <a:off x="0" y="-138"/>
                <a:ext cx="9144000" cy="640328"/>
                <a:chOff x="0" y="-138"/>
                <a:chExt cx="9144000" cy="640328"/>
              </a:xfrm>
            </p:grpSpPr>
            <p:sp>
              <p:nvSpPr>
                <p:cNvPr id="1049352" name="Google Shape;1124;p19"/>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353" name="Google Shape;1125;p19"/>
                <p:cNvSpPr txBox="1"/>
                <p:nvPr/>
              </p:nvSpPr>
              <p:spPr>
                <a:xfrm>
                  <a:off x="1141796" y="-138"/>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354" name="Google Shape;1126;p19"/>
                <p:cNvSpPr txBox="1"/>
                <p:nvPr/>
              </p:nvSpPr>
              <p:spPr>
                <a:xfrm>
                  <a:off x="4430025" y="0"/>
                  <a:ext cx="1436700" cy="6019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000"/>
                    <a:buFont typeface="Arial" panose="020B0604020202020204"/>
                    <a:buNone/>
                  </a:pPr>
                  <a:endParaRP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355" name="Google Shape;1127;p19"/>
                <p:cNvSpPr txBox="1"/>
                <p:nvPr/>
              </p:nvSpPr>
              <p:spPr>
                <a:xfrm>
                  <a:off x="6011786"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356" name="Google Shape;1128;p19"/>
                <p:cNvSpPr txBox="1"/>
                <p:nvPr/>
              </p:nvSpPr>
              <p:spPr>
                <a:xfrm>
                  <a:off x="764998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357" name="Google Shape;1129;p19"/>
              <p:cNvSpPr txBox="1"/>
              <p:nvPr/>
            </p:nvSpPr>
            <p:spPr>
              <a:xfrm>
                <a:off x="2872105" y="-138"/>
                <a:ext cx="1524635" cy="74164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1"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la navigation autonome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358" name="Google Shape;1130;p19"/>
            <p:cNvSpPr txBox="1"/>
            <p:nvPr/>
          </p:nvSpPr>
          <p:spPr>
            <a:xfrm>
              <a:off x="-104175"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98" name="Image 38" descr="capteur_ultrason"/>
          <p:cNvPicPr>
            <a:picLocks noChangeAspect="1"/>
          </p:cNvPicPr>
          <p:nvPr/>
        </p:nvPicPr>
        <p:blipFill>
          <a:blip r:embed="rId1"/>
          <a:stretch>
            <a:fillRect/>
          </a:stretch>
        </p:blipFill>
        <p:spPr>
          <a:xfrm>
            <a:off x="3261995" y="2309495"/>
            <a:ext cx="838200" cy="705485"/>
          </a:xfrm>
          <a:prstGeom prst="rect">
            <a:avLst/>
          </a:prstGeom>
        </p:spPr>
      </p:pic>
      <p:sp>
        <p:nvSpPr>
          <p:cNvPr id="1049359" name="TextBox 23"/>
          <p:cNvSpPr txBox="1"/>
          <p:nvPr/>
        </p:nvSpPr>
        <p:spPr>
          <a:xfrm>
            <a:off x="623570" y="3401695"/>
            <a:ext cx="2275205" cy="275590"/>
          </a:xfrm>
          <a:prstGeom prst="rect">
            <a:avLst/>
          </a:prstGeom>
          <a:noFill/>
        </p:spPr>
        <p:txBody>
          <a:bodyPr wrap="square" rtlCol="0">
            <a:spAutoFit/>
            <a:scene3d>
              <a:camera prst="orthographicFront"/>
              <a:lightRig rig="threePt" dir="t"/>
            </a:scene3d>
          </a:bodyPr>
          <a:lstStyle/>
          <a:p>
            <a:pPr algn="r"/>
            <a:r>
              <a:rPr lang="fr-FR" altLang="en-US" sz="1200">
                <a:ln w="15875"/>
                <a:gradFill>
                  <a:gsLst>
                    <a:gs pos="0">
                      <a:schemeClr val="accent1">
                        <a:hueMod val="80000"/>
                      </a:schemeClr>
                    </a:gs>
                    <a:gs pos="100000">
                      <a:schemeClr val="accent1">
                        <a:alpha val="100000"/>
                      </a:schemeClr>
                    </a:gs>
                  </a:gsLst>
                  <a:lin ang="2700000" scaled="0"/>
                </a:gradFill>
                <a:effectLst/>
                <a:sym typeface="+mn-ea"/>
              </a:rPr>
              <a:t>Cinq capteurs infrarouge</a:t>
            </a:r>
            <a:endParaRPr lang="fr-FR" altLang="en-US" sz="1200" b="1" dirty="0">
              <a:ln w="15875"/>
              <a:gradFill>
                <a:gsLst>
                  <a:gs pos="0">
                    <a:schemeClr val="accent1">
                      <a:hueMod val="80000"/>
                    </a:schemeClr>
                  </a:gs>
                  <a:gs pos="100000">
                    <a:schemeClr val="accent1">
                      <a:alpha val="100000"/>
                    </a:schemeClr>
                  </a:gs>
                </a:gsLst>
                <a:lin ang="2700000" scaled="0"/>
              </a:gradFill>
              <a:effectLst/>
              <a:cs typeface="Arial" panose="020B0604020202020204" pitchFamily="34" charset="0"/>
              <a:sym typeface="+mn-ea"/>
            </a:endParaRPr>
          </a:p>
        </p:txBody>
      </p:sp>
      <p:pic>
        <p:nvPicPr>
          <p:cNvPr id="2097199" name="Image 42" descr="Caméra-removebg-preview"/>
          <p:cNvPicPr>
            <a:picLocks noChangeAspect="1"/>
          </p:cNvPicPr>
          <p:nvPr/>
        </p:nvPicPr>
        <p:blipFill>
          <a:blip r:embed="rId2"/>
          <a:stretch>
            <a:fillRect/>
          </a:stretch>
        </p:blipFill>
        <p:spPr>
          <a:xfrm>
            <a:off x="4264660" y="1892935"/>
            <a:ext cx="594995" cy="470535"/>
          </a:xfrm>
          <a:prstGeom prst="rect">
            <a:avLst/>
          </a:prstGeom>
        </p:spPr>
      </p:pic>
      <p:sp>
        <p:nvSpPr>
          <p:cNvPr id="1049360" name="TextBox 23"/>
          <p:cNvSpPr txBox="1"/>
          <p:nvPr/>
        </p:nvSpPr>
        <p:spPr>
          <a:xfrm>
            <a:off x="5636895" y="2363470"/>
            <a:ext cx="1638300" cy="460375"/>
          </a:xfrm>
          <a:prstGeom prst="rect">
            <a:avLst/>
          </a:prstGeom>
          <a:noFill/>
        </p:spPr>
        <p:txBody>
          <a:bodyPr wrap="square" rtlCol="0">
            <a:spAutoFit/>
            <a:scene3d>
              <a:camera prst="orthographicFront"/>
              <a:lightRig rig="threePt" dir="t"/>
            </a:scene3d>
          </a:bodyPr>
          <a:lstStyle/>
          <a:p>
            <a:pPr algn="r"/>
            <a:r>
              <a:rPr lang="fr-FR" altLang="en-US" sz="1200">
                <a:ln w="15875"/>
                <a:gradFill>
                  <a:gsLst>
                    <a:gs pos="0">
                      <a:schemeClr val="accent1">
                        <a:hueMod val="80000"/>
                      </a:schemeClr>
                    </a:gs>
                    <a:gs pos="100000">
                      <a:schemeClr val="accent1">
                        <a:alpha val="100000"/>
                      </a:schemeClr>
                    </a:gs>
                  </a:gsLst>
                  <a:lin ang="2700000" scaled="0"/>
                </a:gradFill>
                <a:effectLst/>
                <a:sym typeface="+mn-ea"/>
              </a:rPr>
              <a:t>Deux moteurs à courant continue</a:t>
            </a:r>
            <a:endParaRPr lang="fr-FR" altLang="en-US" sz="1200" b="1" dirty="0">
              <a:ln w="15875"/>
              <a:gradFill>
                <a:gsLst>
                  <a:gs pos="0">
                    <a:schemeClr val="accent1">
                      <a:hueMod val="80000"/>
                    </a:schemeClr>
                  </a:gs>
                  <a:gs pos="100000">
                    <a:schemeClr val="accent1">
                      <a:alpha val="100000"/>
                    </a:schemeClr>
                  </a:gs>
                </a:gsLst>
                <a:lin ang="2700000" scaled="0"/>
              </a:gradFill>
              <a:effectLst/>
              <a:cs typeface="Arial" panose="020B0604020202020204" pitchFamily="34" charset="0"/>
              <a:sym typeface="+mn-ea"/>
            </a:endParaRPr>
          </a:p>
        </p:txBody>
      </p:sp>
      <p:sp>
        <p:nvSpPr>
          <p:cNvPr id="1049361" name="TextBox 23"/>
          <p:cNvSpPr txBox="1"/>
          <p:nvPr/>
        </p:nvSpPr>
        <p:spPr>
          <a:xfrm>
            <a:off x="3163363" y="1548733"/>
            <a:ext cx="2275205" cy="275590"/>
          </a:xfrm>
          <a:prstGeom prst="rect">
            <a:avLst/>
          </a:prstGeom>
          <a:noFill/>
        </p:spPr>
        <p:txBody>
          <a:bodyPr wrap="square" rtlCol="0">
            <a:spAutoFit/>
            <a:scene3d>
              <a:camera prst="orthographicFront"/>
              <a:lightRig rig="threePt" dir="t"/>
            </a:scene3d>
          </a:bodyPr>
          <a:lstStyle/>
          <a:p>
            <a:pPr algn="r"/>
            <a:r>
              <a:rPr lang="fr-FR" altLang="en-US" sz="1200" dirty="0">
                <a:ln w="15875"/>
                <a:gradFill>
                  <a:gsLst>
                    <a:gs pos="0">
                      <a:schemeClr val="accent1">
                        <a:hueMod val="80000"/>
                      </a:schemeClr>
                    </a:gs>
                    <a:gs pos="100000">
                      <a:schemeClr val="accent1">
                        <a:alpha val="100000"/>
                      </a:schemeClr>
                    </a:gs>
                  </a:gsLst>
                  <a:lin ang="2700000" scaled="0"/>
                </a:gradFill>
                <a:effectLst/>
                <a:sym typeface="+mn-ea"/>
              </a:rPr>
              <a:t>Caméra en profondeur</a:t>
            </a:r>
            <a:endParaRPr lang="fr-FR" altLang="en-US" sz="1200" b="1" dirty="0">
              <a:ln w="15875"/>
              <a:gradFill>
                <a:gsLst>
                  <a:gs pos="0">
                    <a:schemeClr val="accent1">
                      <a:hueMod val="80000"/>
                    </a:schemeClr>
                  </a:gs>
                  <a:gs pos="100000">
                    <a:schemeClr val="accent1">
                      <a:alpha val="100000"/>
                    </a:schemeClr>
                  </a:gs>
                </a:gsLst>
                <a:lin ang="2700000" scaled="0"/>
              </a:gradFill>
              <a:effectLst/>
              <a:cs typeface="Arial" panose="020B0604020202020204" pitchFamily="34" charset="0"/>
              <a:sym typeface="+mn-ea"/>
            </a:endParaRPr>
          </a:p>
        </p:txBody>
      </p:sp>
      <p:pic>
        <p:nvPicPr>
          <p:cNvPr id="2097200" name="Image 46" descr="Capture-removebg-preview"/>
          <p:cNvPicPr>
            <a:picLocks noChangeAspect="1"/>
          </p:cNvPicPr>
          <p:nvPr/>
        </p:nvPicPr>
        <p:blipFill>
          <a:blip r:embed="rId3"/>
          <a:stretch>
            <a:fillRect/>
          </a:stretch>
        </p:blipFill>
        <p:spPr>
          <a:xfrm>
            <a:off x="5186680" y="2446020"/>
            <a:ext cx="559435" cy="394335"/>
          </a:xfrm>
          <a:prstGeom prst="rect">
            <a:avLst/>
          </a:prstGeom>
        </p:spPr>
      </p:pic>
      <p:sp>
        <p:nvSpPr>
          <p:cNvPr id="1049362" name="Zone de texte 47"/>
          <p:cNvSpPr txBox="1"/>
          <p:nvPr/>
        </p:nvSpPr>
        <p:spPr>
          <a:xfrm>
            <a:off x="6415405" y="3225800"/>
            <a:ext cx="1954530" cy="275590"/>
          </a:xfrm>
          <a:prstGeom prst="rect">
            <a:avLst/>
          </a:prstGeom>
          <a:noFill/>
        </p:spPr>
        <p:txBody>
          <a:bodyPr wrap="square" rtlCol="0" anchor="t">
            <a:spAutoFit/>
          </a:bodyPr>
          <a:lstStyle/>
          <a:p>
            <a:r>
              <a:rPr lang="fr-FR" altLang="en-US" sz="1200">
                <a:ln w="15875"/>
                <a:gradFill>
                  <a:gsLst>
                    <a:gs pos="0">
                      <a:schemeClr val="accent1">
                        <a:hueMod val="80000"/>
                      </a:schemeClr>
                    </a:gs>
                    <a:gs pos="100000">
                      <a:schemeClr val="accent1">
                        <a:alpha val="100000"/>
                      </a:schemeClr>
                    </a:gs>
                  </a:gsLst>
                  <a:lin ang="2700000" scaled="0"/>
                </a:gradFill>
                <a:effectLst/>
                <a:sym typeface="+mn-ea"/>
              </a:rPr>
              <a:t>Batterie : 12 V</a:t>
            </a:r>
            <a:endParaRPr lang="fr-FR" altLang="en-US" sz="1200">
              <a:ln w="15875"/>
              <a:gradFill>
                <a:gsLst>
                  <a:gs pos="0">
                    <a:schemeClr val="accent1">
                      <a:hueMod val="80000"/>
                    </a:schemeClr>
                  </a:gs>
                  <a:gs pos="100000">
                    <a:schemeClr val="accent1">
                      <a:alpha val="100000"/>
                    </a:schemeClr>
                  </a:gs>
                </a:gsLst>
                <a:lin ang="2700000" scaled="0"/>
              </a:gradFill>
              <a:effectLst/>
              <a:sym typeface="+mn-ea"/>
            </a:endParaRPr>
          </a:p>
        </p:txBody>
      </p:sp>
      <p:pic>
        <p:nvPicPr>
          <p:cNvPr id="2097201" name="Image 48" descr="batterie"/>
          <p:cNvPicPr>
            <a:picLocks noChangeAspect="1"/>
          </p:cNvPicPr>
          <p:nvPr/>
        </p:nvPicPr>
        <p:blipFill>
          <a:blip r:embed="rId4"/>
          <a:stretch>
            <a:fillRect/>
          </a:stretch>
        </p:blipFill>
        <p:spPr>
          <a:xfrm>
            <a:off x="5619115" y="3290570"/>
            <a:ext cx="489585" cy="386715"/>
          </a:xfrm>
          <a:prstGeom prst="rect">
            <a:avLst/>
          </a:prstGeom>
        </p:spPr>
      </p:pic>
      <p:pic>
        <p:nvPicPr>
          <p:cNvPr id="2097202" name="Image 50" descr="capteur_infrarouge-removebg-preview"/>
          <p:cNvPicPr>
            <a:picLocks noChangeAspect="1"/>
          </p:cNvPicPr>
          <p:nvPr/>
        </p:nvPicPr>
        <p:blipFill>
          <a:blip r:embed="rId5"/>
          <a:stretch>
            <a:fillRect/>
          </a:stretch>
        </p:blipFill>
        <p:spPr>
          <a:xfrm>
            <a:off x="3013075" y="3290570"/>
            <a:ext cx="552450" cy="453390"/>
          </a:xfrm>
          <a:prstGeom prst="rect">
            <a:avLst/>
          </a:prstGeom>
        </p:spPr>
      </p:pic>
      <p:sp>
        <p:nvSpPr>
          <p:cNvPr id="1049363" name="Oval 7"/>
          <p:cNvSpPr/>
          <p:nvPr/>
        </p:nvSpPr>
        <p:spPr>
          <a:xfrm>
            <a:off x="2515641" y="4063623"/>
            <a:ext cx="685800" cy="685800"/>
          </a:xfrm>
          <a:prstGeom prst="ellipse">
            <a:avLst/>
          </a:prstGeom>
          <a:solidFill>
            <a:schemeClr val="bg1"/>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64" name="Rounded Rectangle 3"/>
          <p:cNvSpPr/>
          <p:nvPr/>
        </p:nvSpPr>
        <p:spPr>
          <a:xfrm rot="14160000" flipH="1">
            <a:off x="3674110" y="3521075"/>
            <a:ext cx="92710" cy="972185"/>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65" name="Zone de texte 54"/>
          <p:cNvSpPr txBox="1"/>
          <p:nvPr/>
        </p:nvSpPr>
        <p:spPr>
          <a:xfrm>
            <a:off x="899160" y="4268470"/>
            <a:ext cx="1216660" cy="275590"/>
          </a:xfrm>
          <a:prstGeom prst="rect">
            <a:avLst/>
          </a:prstGeom>
          <a:noFill/>
        </p:spPr>
        <p:txBody>
          <a:bodyPr wrap="square" rtlCol="0" anchor="t">
            <a:spAutoFit/>
          </a:bodyPr>
          <a:lstStyle/>
          <a:p>
            <a:pPr algn="r"/>
            <a:r>
              <a:rPr lang="fr-FR" altLang="en-US" sz="1200">
                <a:ln w="15875"/>
                <a:gradFill>
                  <a:gsLst>
                    <a:gs pos="0">
                      <a:schemeClr val="accent1">
                        <a:hueMod val="80000"/>
                      </a:schemeClr>
                    </a:gs>
                    <a:gs pos="100000">
                      <a:schemeClr val="accent1">
                        <a:alpha val="100000"/>
                      </a:schemeClr>
                    </a:gs>
                  </a:gsLst>
                  <a:lin ang="2700000" scaled="0"/>
                </a:gradFill>
                <a:effectLst/>
                <a:sym typeface="+mn-ea"/>
              </a:rPr>
              <a:t>Encodeur</a:t>
            </a:r>
            <a:endParaRPr lang="fr-FR" altLang="en-US" sz="1200">
              <a:ln w="15875"/>
              <a:gradFill>
                <a:gsLst>
                  <a:gs pos="0">
                    <a:schemeClr val="accent1">
                      <a:hueMod val="80000"/>
                    </a:schemeClr>
                  </a:gs>
                  <a:gs pos="100000">
                    <a:schemeClr val="accent1">
                      <a:alpha val="100000"/>
                    </a:schemeClr>
                  </a:gs>
                </a:gsLst>
                <a:lin ang="2700000" scaled="0"/>
              </a:gradFill>
              <a:effectLst/>
              <a:sym typeface="+mn-ea"/>
            </a:endParaRPr>
          </a:p>
        </p:txBody>
      </p:sp>
      <p:pic>
        <p:nvPicPr>
          <p:cNvPr id="2097203" name="Image 55" descr="Capture-Photoroom-removebg-preview"/>
          <p:cNvPicPr>
            <a:picLocks noChangeAspect="1"/>
          </p:cNvPicPr>
          <p:nvPr/>
        </p:nvPicPr>
        <p:blipFill>
          <a:blip r:embed="rId6"/>
          <a:stretch>
            <a:fillRect/>
          </a:stretch>
        </p:blipFill>
        <p:spPr>
          <a:xfrm>
            <a:off x="2595245" y="4119880"/>
            <a:ext cx="468630" cy="557530"/>
          </a:xfrm>
          <a:prstGeom prst="rect">
            <a:avLst/>
          </a:prstGeom>
        </p:spPr>
      </p:pic>
      <p:sp>
        <p:nvSpPr>
          <p:cNvPr id="1049366" name="Rounded Rectangle 3"/>
          <p:cNvSpPr/>
          <p:nvPr/>
        </p:nvSpPr>
        <p:spPr>
          <a:xfrm rot="7380000" flipH="1">
            <a:off x="5364480" y="3479165"/>
            <a:ext cx="92710" cy="972185"/>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1" fmla="*/ 727470 w 727470"/>
              <a:gd name="connsiteY0-2" fmla="*/ 3816423 h 5112569"/>
              <a:gd name="connsiteX1-3" fmla="*/ 727470 w 727470"/>
              <a:gd name="connsiteY1-4" fmla="*/ 5112569 h 5112569"/>
              <a:gd name="connsiteX2-5" fmla="*/ 6695 w 727470"/>
              <a:gd name="connsiteY2-6" fmla="*/ 5112569 h 5112569"/>
              <a:gd name="connsiteX3-7" fmla="*/ 6695 w 727470"/>
              <a:gd name="connsiteY3-8" fmla="*/ 3816425 h 5112569"/>
              <a:gd name="connsiteX4-9" fmla="*/ 1 w 727470"/>
              <a:gd name="connsiteY4-10" fmla="*/ 3816425 h 5112569"/>
              <a:gd name="connsiteX5-11" fmla="*/ 1 w 727470"/>
              <a:gd name="connsiteY5-12" fmla="*/ 2520281 h 5112569"/>
              <a:gd name="connsiteX6-13" fmla="*/ 0 w 727470"/>
              <a:gd name="connsiteY6-14" fmla="*/ 2520281 h 5112569"/>
              <a:gd name="connsiteX7-15" fmla="*/ 0 w 727470"/>
              <a:gd name="connsiteY7-16" fmla="*/ 1224135 h 5112569"/>
              <a:gd name="connsiteX8-17" fmla="*/ 0 w 727470"/>
              <a:gd name="connsiteY8-18" fmla="*/ 768850 h 5112569"/>
              <a:gd name="connsiteX9-19" fmla="*/ 0 w 727470"/>
              <a:gd name="connsiteY9-20" fmla="*/ 120129 h 5112569"/>
              <a:gd name="connsiteX10-21" fmla="*/ 120129 w 727470"/>
              <a:gd name="connsiteY10-22" fmla="*/ 0 h 5112569"/>
              <a:gd name="connsiteX11-23" fmla="*/ 240258 w 727470"/>
              <a:gd name="connsiteY11-24" fmla="*/ 120129 h 5112569"/>
              <a:gd name="connsiteX12-25" fmla="*/ 240258 w 727470"/>
              <a:gd name="connsiteY12-26" fmla="*/ 120152 h 5112569"/>
              <a:gd name="connsiteX13-27" fmla="*/ 360387 w 727470"/>
              <a:gd name="connsiteY13-28" fmla="*/ 23 h 5112569"/>
              <a:gd name="connsiteX14-29" fmla="*/ 480516 w 727470"/>
              <a:gd name="connsiteY14-30" fmla="*/ 120152 h 5112569"/>
              <a:gd name="connsiteX15-31" fmla="*/ 480516 w 727470"/>
              <a:gd name="connsiteY15-32" fmla="*/ 120174 h 5112569"/>
              <a:gd name="connsiteX16-33" fmla="*/ 600645 w 727470"/>
              <a:gd name="connsiteY16-34" fmla="*/ 45 h 5112569"/>
              <a:gd name="connsiteX17-35" fmla="*/ 720775 w 727470"/>
              <a:gd name="connsiteY17-36" fmla="*/ 120175 h 5112569"/>
              <a:gd name="connsiteX18-37" fmla="*/ 720775 w 727470"/>
              <a:gd name="connsiteY18-38" fmla="*/ 768849 h 5112569"/>
              <a:gd name="connsiteX19-39" fmla="*/ 720775 w 727470"/>
              <a:gd name="connsiteY19-40" fmla="*/ 1224135 h 5112569"/>
              <a:gd name="connsiteX20-41" fmla="*/ 720775 w 727470"/>
              <a:gd name="connsiteY20-42" fmla="*/ 2520279 h 5112569"/>
              <a:gd name="connsiteX21-43" fmla="*/ 720776 w 727470"/>
              <a:gd name="connsiteY21-44" fmla="*/ 2520279 h 5112569"/>
              <a:gd name="connsiteX22-45" fmla="*/ 720776 w 727470"/>
              <a:gd name="connsiteY22-46" fmla="*/ 3816423 h 5112569"/>
              <a:gd name="connsiteX23-47" fmla="*/ 727470 w 727470"/>
              <a:gd name="connsiteY23-48" fmla="*/ 3816423 h 5112569"/>
              <a:gd name="connsiteX0-49" fmla="*/ 727470 w 727470"/>
              <a:gd name="connsiteY0-50" fmla="*/ 3816423 h 5112569"/>
              <a:gd name="connsiteX1-51" fmla="*/ 727470 w 727470"/>
              <a:gd name="connsiteY1-52" fmla="*/ 5112569 h 5112569"/>
              <a:gd name="connsiteX2-53" fmla="*/ 6695 w 727470"/>
              <a:gd name="connsiteY2-54" fmla="*/ 5112569 h 5112569"/>
              <a:gd name="connsiteX3-55" fmla="*/ 6695 w 727470"/>
              <a:gd name="connsiteY3-56" fmla="*/ 3816425 h 5112569"/>
              <a:gd name="connsiteX4-57" fmla="*/ 1 w 727470"/>
              <a:gd name="connsiteY4-58" fmla="*/ 3816425 h 5112569"/>
              <a:gd name="connsiteX5-59" fmla="*/ 1 w 727470"/>
              <a:gd name="connsiteY5-60" fmla="*/ 2520281 h 5112569"/>
              <a:gd name="connsiteX6-61" fmla="*/ 0 w 727470"/>
              <a:gd name="connsiteY6-62" fmla="*/ 2520281 h 5112569"/>
              <a:gd name="connsiteX7-63" fmla="*/ 0 w 727470"/>
              <a:gd name="connsiteY7-64" fmla="*/ 1224135 h 5112569"/>
              <a:gd name="connsiteX8-65" fmla="*/ 0 w 727470"/>
              <a:gd name="connsiteY8-66" fmla="*/ 768850 h 5112569"/>
              <a:gd name="connsiteX9-67" fmla="*/ 0 w 727470"/>
              <a:gd name="connsiteY9-68" fmla="*/ 120129 h 5112569"/>
              <a:gd name="connsiteX10-69" fmla="*/ 120129 w 727470"/>
              <a:gd name="connsiteY10-70" fmla="*/ 0 h 5112569"/>
              <a:gd name="connsiteX11-71" fmla="*/ 240258 w 727470"/>
              <a:gd name="connsiteY11-72" fmla="*/ 120129 h 5112569"/>
              <a:gd name="connsiteX12-73" fmla="*/ 240258 w 727470"/>
              <a:gd name="connsiteY12-74" fmla="*/ 120152 h 5112569"/>
              <a:gd name="connsiteX13-75" fmla="*/ 360387 w 727470"/>
              <a:gd name="connsiteY13-76" fmla="*/ 23 h 5112569"/>
              <a:gd name="connsiteX14-77" fmla="*/ 480516 w 727470"/>
              <a:gd name="connsiteY14-78" fmla="*/ 120152 h 5112569"/>
              <a:gd name="connsiteX15-79" fmla="*/ 480516 w 727470"/>
              <a:gd name="connsiteY15-80" fmla="*/ 120174 h 5112569"/>
              <a:gd name="connsiteX16-81" fmla="*/ 600645 w 727470"/>
              <a:gd name="connsiteY16-82" fmla="*/ 45 h 5112569"/>
              <a:gd name="connsiteX17-83" fmla="*/ 720775 w 727470"/>
              <a:gd name="connsiteY17-84" fmla="*/ 120175 h 5112569"/>
              <a:gd name="connsiteX18-85" fmla="*/ 720775 w 727470"/>
              <a:gd name="connsiteY18-86" fmla="*/ 768849 h 5112569"/>
              <a:gd name="connsiteX19-87" fmla="*/ 720775 w 727470"/>
              <a:gd name="connsiteY19-88" fmla="*/ 1224135 h 5112569"/>
              <a:gd name="connsiteX20-89" fmla="*/ 720775 w 727470"/>
              <a:gd name="connsiteY20-90" fmla="*/ 2520279 h 5112569"/>
              <a:gd name="connsiteX21-91" fmla="*/ 720776 w 727470"/>
              <a:gd name="connsiteY21-92" fmla="*/ 2520279 h 5112569"/>
              <a:gd name="connsiteX22-93" fmla="*/ 720776 w 727470"/>
              <a:gd name="connsiteY22-94" fmla="*/ 3816423 h 5112569"/>
              <a:gd name="connsiteX23-95" fmla="*/ 727470 w 727470"/>
              <a:gd name="connsiteY23-96" fmla="*/ 3816423 h 5112569"/>
              <a:gd name="connsiteX0-97" fmla="*/ 727470 w 727470"/>
              <a:gd name="connsiteY0-98" fmla="*/ 3816423 h 5112569"/>
              <a:gd name="connsiteX1-99" fmla="*/ 727470 w 727470"/>
              <a:gd name="connsiteY1-100" fmla="*/ 5112569 h 5112569"/>
              <a:gd name="connsiteX2-101" fmla="*/ 6695 w 727470"/>
              <a:gd name="connsiteY2-102" fmla="*/ 5112569 h 5112569"/>
              <a:gd name="connsiteX3-103" fmla="*/ 6695 w 727470"/>
              <a:gd name="connsiteY3-104" fmla="*/ 3816425 h 5112569"/>
              <a:gd name="connsiteX4-105" fmla="*/ 1 w 727470"/>
              <a:gd name="connsiteY4-106" fmla="*/ 3816425 h 5112569"/>
              <a:gd name="connsiteX5-107" fmla="*/ 1 w 727470"/>
              <a:gd name="connsiteY5-108" fmla="*/ 2520281 h 5112569"/>
              <a:gd name="connsiteX6-109" fmla="*/ 0 w 727470"/>
              <a:gd name="connsiteY6-110" fmla="*/ 2520281 h 5112569"/>
              <a:gd name="connsiteX7-111" fmla="*/ 0 w 727470"/>
              <a:gd name="connsiteY7-112" fmla="*/ 1224135 h 5112569"/>
              <a:gd name="connsiteX8-113" fmla="*/ 0 w 727470"/>
              <a:gd name="connsiteY8-114" fmla="*/ 768850 h 5112569"/>
              <a:gd name="connsiteX9-115" fmla="*/ 0 w 727470"/>
              <a:gd name="connsiteY9-116" fmla="*/ 120129 h 5112569"/>
              <a:gd name="connsiteX10-117" fmla="*/ 120129 w 727470"/>
              <a:gd name="connsiteY10-118" fmla="*/ 0 h 5112569"/>
              <a:gd name="connsiteX11-119" fmla="*/ 240258 w 727470"/>
              <a:gd name="connsiteY11-120" fmla="*/ 120129 h 5112569"/>
              <a:gd name="connsiteX12-121" fmla="*/ 240258 w 727470"/>
              <a:gd name="connsiteY12-122" fmla="*/ 120152 h 5112569"/>
              <a:gd name="connsiteX13-123" fmla="*/ 360387 w 727470"/>
              <a:gd name="connsiteY13-124" fmla="*/ 23 h 5112569"/>
              <a:gd name="connsiteX14-125" fmla="*/ 480516 w 727470"/>
              <a:gd name="connsiteY14-126" fmla="*/ 120152 h 5112569"/>
              <a:gd name="connsiteX15-127" fmla="*/ 480516 w 727470"/>
              <a:gd name="connsiteY15-128" fmla="*/ 120174 h 5112569"/>
              <a:gd name="connsiteX16-129" fmla="*/ 600645 w 727470"/>
              <a:gd name="connsiteY16-130" fmla="*/ 45 h 5112569"/>
              <a:gd name="connsiteX17-131" fmla="*/ 720775 w 727470"/>
              <a:gd name="connsiteY17-132" fmla="*/ 120175 h 5112569"/>
              <a:gd name="connsiteX18-133" fmla="*/ 720775 w 727470"/>
              <a:gd name="connsiteY18-134" fmla="*/ 768849 h 5112569"/>
              <a:gd name="connsiteX19-135" fmla="*/ 720775 w 727470"/>
              <a:gd name="connsiteY19-136" fmla="*/ 1224135 h 5112569"/>
              <a:gd name="connsiteX20-137" fmla="*/ 720775 w 727470"/>
              <a:gd name="connsiteY20-138" fmla="*/ 2520279 h 5112569"/>
              <a:gd name="connsiteX21-139" fmla="*/ 720776 w 727470"/>
              <a:gd name="connsiteY21-140" fmla="*/ 2520279 h 5112569"/>
              <a:gd name="connsiteX22-141" fmla="*/ 720776 w 727470"/>
              <a:gd name="connsiteY22-142" fmla="*/ 3816423 h 5112569"/>
              <a:gd name="connsiteX23-143" fmla="*/ 727470 w 727470"/>
              <a:gd name="connsiteY23-144" fmla="*/ 3816423 h 5112569"/>
              <a:gd name="connsiteX0-145" fmla="*/ 727470 w 727470"/>
              <a:gd name="connsiteY0-146" fmla="*/ 3816423 h 5112569"/>
              <a:gd name="connsiteX1-147" fmla="*/ 727470 w 727470"/>
              <a:gd name="connsiteY1-148" fmla="*/ 5112569 h 5112569"/>
              <a:gd name="connsiteX2-149" fmla="*/ 6695 w 727470"/>
              <a:gd name="connsiteY2-150" fmla="*/ 5112569 h 5112569"/>
              <a:gd name="connsiteX3-151" fmla="*/ 6695 w 727470"/>
              <a:gd name="connsiteY3-152" fmla="*/ 3816425 h 5112569"/>
              <a:gd name="connsiteX4-153" fmla="*/ 1 w 727470"/>
              <a:gd name="connsiteY4-154" fmla="*/ 3816425 h 5112569"/>
              <a:gd name="connsiteX5-155" fmla="*/ 1 w 727470"/>
              <a:gd name="connsiteY5-156" fmla="*/ 2520281 h 5112569"/>
              <a:gd name="connsiteX6-157" fmla="*/ 0 w 727470"/>
              <a:gd name="connsiteY6-158" fmla="*/ 2520281 h 5112569"/>
              <a:gd name="connsiteX7-159" fmla="*/ 0 w 727470"/>
              <a:gd name="connsiteY7-160" fmla="*/ 1224135 h 5112569"/>
              <a:gd name="connsiteX8-161" fmla="*/ 0 w 727470"/>
              <a:gd name="connsiteY8-162" fmla="*/ 768850 h 5112569"/>
              <a:gd name="connsiteX9-163" fmla="*/ 0 w 727470"/>
              <a:gd name="connsiteY9-164" fmla="*/ 120129 h 5112569"/>
              <a:gd name="connsiteX10-165" fmla="*/ 120129 w 727470"/>
              <a:gd name="connsiteY10-166" fmla="*/ 0 h 5112569"/>
              <a:gd name="connsiteX11-167" fmla="*/ 240258 w 727470"/>
              <a:gd name="connsiteY11-168" fmla="*/ 120129 h 5112569"/>
              <a:gd name="connsiteX12-169" fmla="*/ 240258 w 727470"/>
              <a:gd name="connsiteY12-170" fmla="*/ 120152 h 5112569"/>
              <a:gd name="connsiteX13-171" fmla="*/ 360387 w 727470"/>
              <a:gd name="connsiteY13-172" fmla="*/ 23 h 5112569"/>
              <a:gd name="connsiteX14-173" fmla="*/ 480516 w 727470"/>
              <a:gd name="connsiteY14-174" fmla="*/ 120152 h 5112569"/>
              <a:gd name="connsiteX15-175" fmla="*/ 480516 w 727470"/>
              <a:gd name="connsiteY15-176" fmla="*/ 120174 h 5112569"/>
              <a:gd name="connsiteX16-177" fmla="*/ 600645 w 727470"/>
              <a:gd name="connsiteY16-178" fmla="*/ 45 h 5112569"/>
              <a:gd name="connsiteX17-179" fmla="*/ 720775 w 727470"/>
              <a:gd name="connsiteY17-180" fmla="*/ 120175 h 5112569"/>
              <a:gd name="connsiteX18-181" fmla="*/ 720775 w 727470"/>
              <a:gd name="connsiteY18-182" fmla="*/ 768849 h 5112569"/>
              <a:gd name="connsiteX19-183" fmla="*/ 720775 w 727470"/>
              <a:gd name="connsiteY19-184" fmla="*/ 1224135 h 5112569"/>
              <a:gd name="connsiteX20-185" fmla="*/ 720775 w 727470"/>
              <a:gd name="connsiteY20-186" fmla="*/ 2520279 h 5112569"/>
              <a:gd name="connsiteX21-187" fmla="*/ 720776 w 727470"/>
              <a:gd name="connsiteY21-188" fmla="*/ 2520279 h 5112569"/>
              <a:gd name="connsiteX22-189" fmla="*/ 720776 w 727470"/>
              <a:gd name="connsiteY22-190" fmla="*/ 3816423 h 5112569"/>
              <a:gd name="connsiteX23-191" fmla="*/ 727470 w 727470"/>
              <a:gd name="connsiteY23-192" fmla="*/ 3816423 h 5112569"/>
              <a:gd name="connsiteX0-193" fmla="*/ 727470 w 727470"/>
              <a:gd name="connsiteY0-194" fmla="*/ 3816423 h 5112569"/>
              <a:gd name="connsiteX1-195" fmla="*/ 727470 w 727470"/>
              <a:gd name="connsiteY1-196" fmla="*/ 5112569 h 5112569"/>
              <a:gd name="connsiteX2-197" fmla="*/ 6695 w 727470"/>
              <a:gd name="connsiteY2-198" fmla="*/ 5112569 h 5112569"/>
              <a:gd name="connsiteX3-199" fmla="*/ 6695 w 727470"/>
              <a:gd name="connsiteY3-200" fmla="*/ 3816425 h 5112569"/>
              <a:gd name="connsiteX4-201" fmla="*/ 1 w 727470"/>
              <a:gd name="connsiteY4-202" fmla="*/ 3816425 h 5112569"/>
              <a:gd name="connsiteX5-203" fmla="*/ 1 w 727470"/>
              <a:gd name="connsiteY5-204" fmla="*/ 2520281 h 5112569"/>
              <a:gd name="connsiteX6-205" fmla="*/ 0 w 727470"/>
              <a:gd name="connsiteY6-206" fmla="*/ 2520281 h 5112569"/>
              <a:gd name="connsiteX7-207" fmla="*/ 0 w 727470"/>
              <a:gd name="connsiteY7-208" fmla="*/ 1224135 h 5112569"/>
              <a:gd name="connsiteX8-209" fmla="*/ 0 w 727470"/>
              <a:gd name="connsiteY8-210" fmla="*/ 768850 h 5112569"/>
              <a:gd name="connsiteX9-211" fmla="*/ 0 w 727470"/>
              <a:gd name="connsiteY9-212" fmla="*/ 120129 h 5112569"/>
              <a:gd name="connsiteX10-213" fmla="*/ 120129 w 727470"/>
              <a:gd name="connsiteY10-214" fmla="*/ 0 h 5112569"/>
              <a:gd name="connsiteX11-215" fmla="*/ 240258 w 727470"/>
              <a:gd name="connsiteY11-216" fmla="*/ 120129 h 5112569"/>
              <a:gd name="connsiteX12-217" fmla="*/ 240258 w 727470"/>
              <a:gd name="connsiteY12-218" fmla="*/ 120152 h 5112569"/>
              <a:gd name="connsiteX13-219" fmla="*/ 360387 w 727470"/>
              <a:gd name="connsiteY13-220" fmla="*/ 23 h 5112569"/>
              <a:gd name="connsiteX14-221" fmla="*/ 480516 w 727470"/>
              <a:gd name="connsiteY14-222" fmla="*/ 120152 h 5112569"/>
              <a:gd name="connsiteX15-223" fmla="*/ 600645 w 727470"/>
              <a:gd name="connsiteY15-224" fmla="*/ 45 h 5112569"/>
              <a:gd name="connsiteX16-225" fmla="*/ 720775 w 727470"/>
              <a:gd name="connsiteY16-226" fmla="*/ 120175 h 5112569"/>
              <a:gd name="connsiteX17-227" fmla="*/ 720775 w 727470"/>
              <a:gd name="connsiteY17-228" fmla="*/ 768849 h 5112569"/>
              <a:gd name="connsiteX18-229" fmla="*/ 720775 w 727470"/>
              <a:gd name="connsiteY18-230" fmla="*/ 1224135 h 5112569"/>
              <a:gd name="connsiteX19-231" fmla="*/ 720775 w 727470"/>
              <a:gd name="connsiteY19-232" fmla="*/ 2520279 h 5112569"/>
              <a:gd name="connsiteX20-233" fmla="*/ 720776 w 727470"/>
              <a:gd name="connsiteY20-234" fmla="*/ 2520279 h 5112569"/>
              <a:gd name="connsiteX21-235" fmla="*/ 720776 w 727470"/>
              <a:gd name="connsiteY21-236" fmla="*/ 3816423 h 5112569"/>
              <a:gd name="connsiteX22-237" fmla="*/ 727470 w 727470"/>
              <a:gd name="connsiteY22-238" fmla="*/ 3816423 h 5112569"/>
              <a:gd name="connsiteX0-239" fmla="*/ 727470 w 727470"/>
              <a:gd name="connsiteY0-240" fmla="*/ 3816423 h 5112569"/>
              <a:gd name="connsiteX1-241" fmla="*/ 727470 w 727470"/>
              <a:gd name="connsiteY1-242" fmla="*/ 5112569 h 5112569"/>
              <a:gd name="connsiteX2-243" fmla="*/ 6695 w 727470"/>
              <a:gd name="connsiteY2-244" fmla="*/ 5112569 h 5112569"/>
              <a:gd name="connsiteX3-245" fmla="*/ 6695 w 727470"/>
              <a:gd name="connsiteY3-246" fmla="*/ 3816425 h 5112569"/>
              <a:gd name="connsiteX4-247" fmla="*/ 1 w 727470"/>
              <a:gd name="connsiteY4-248" fmla="*/ 3816425 h 5112569"/>
              <a:gd name="connsiteX5-249" fmla="*/ 1 w 727470"/>
              <a:gd name="connsiteY5-250" fmla="*/ 2520281 h 5112569"/>
              <a:gd name="connsiteX6-251" fmla="*/ 0 w 727470"/>
              <a:gd name="connsiteY6-252" fmla="*/ 2520281 h 5112569"/>
              <a:gd name="connsiteX7-253" fmla="*/ 0 w 727470"/>
              <a:gd name="connsiteY7-254" fmla="*/ 1224135 h 5112569"/>
              <a:gd name="connsiteX8-255" fmla="*/ 0 w 727470"/>
              <a:gd name="connsiteY8-256" fmla="*/ 768850 h 5112569"/>
              <a:gd name="connsiteX9-257" fmla="*/ 0 w 727470"/>
              <a:gd name="connsiteY9-258" fmla="*/ 120129 h 5112569"/>
              <a:gd name="connsiteX10-259" fmla="*/ 120129 w 727470"/>
              <a:gd name="connsiteY10-260" fmla="*/ 0 h 5112569"/>
              <a:gd name="connsiteX11-261" fmla="*/ 240258 w 727470"/>
              <a:gd name="connsiteY11-262" fmla="*/ 120129 h 5112569"/>
              <a:gd name="connsiteX12-263" fmla="*/ 240258 w 727470"/>
              <a:gd name="connsiteY12-264" fmla="*/ 120152 h 5112569"/>
              <a:gd name="connsiteX13-265" fmla="*/ 360387 w 727470"/>
              <a:gd name="connsiteY13-266" fmla="*/ 24 h 5112569"/>
              <a:gd name="connsiteX14-267" fmla="*/ 480516 w 727470"/>
              <a:gd name="connsiteY14-268" fmla="*/ 120152 h 5112569"/>
              <a:gd name="connsiteX15-269" fmla="*/ 600645 w 727470"/>
              <a:gd name="connsiteY15-270" fmla="*/ 45 h 5112569"/>
              <a:gd name="connsiteX16-271" fmla="*/ 720775 w 727470"/>
              <a:gd name="connsiteY16-272" fmla="*/ 120175 h 5112569"/>
              <a:gd name="connsiteX17-273" fmla="*/ 720775 w 727470"/>
              <a:gd name="connsiteY17-274" fmla="*/ 768849 h 5112569"/>
              <a:gd name="connsiteX18-275" fmla="*/ 720775 w 727470"/>
              <a:gd name="connsiteY18-276" fmla="*/ 1224135 h 5112569"/>
              <a:gd name="connsiteX19-277" fmla="*/ 720775 w 727470"/>
              <a:gd name="connsiteY19-278" fmla="*/ 2520279 h 5112569"/>
              <a:gd name="connsiteX20-279" fmla="*/ 720776 w 727470"/>
              <a:gd name="connsiteY20-280" fmla="*/ 2520279 h 5112569"/>
              <a:gd name="connsiteX21-281" fmla="*/ 720776 w 727470"/>
              <a:gd name="connsiteY21-282" fmla="*/ 3816423 h 5112569"/>
              <a:gd name="connsiteX22-283" fmla="*/ 727470 w 727470"/>
              <a:gd name="connsiteY22-284" fmla="*/ 3816423 h 5112569"/>
              <a:gd name="connsiteX0-285" fmla="*/ 727470 w 727470"/>
              <a:gd name="connsiteY0-286" fmla="*/ 3816423 h 5112569"/>
              <a:gd name="connsiteX1-287" fmla="*/ 727470 w 727470"/>
              <a:gd name="connsiteY1-288" fmla="*/ 5112569 h 5112569"/>
              <a:gd name="connsiteX2-289" fmla="*/ 6695 w 727470"/>
              <a:gd name="connsiteY2-290" fmla="*/ 5112569 h 5112569"/>
              <a:gd name="connsiteX3-291" fmla="*/ 6695 w 727470"/>
              <a:gd name="connsiteY3-292" fmla="*/ 3816425 h 5112569"/>
              <a:gd name="connsiteX4-293" fmla="*/ 1 w 727470"/>
              <a:gd name="connsiteY4-294" fmla="*/ 3816425 h 5112569"/>
              <a:gd name="connsiteX5-295" fmla="*/ 1 w 727470"/>
              <a:gd name="connsiteY5-296" fmla="*/ 2520281 h 5112569"/>
              <a:gd name="connsiteX6-297" fmla="*/ 0 w 727470"/>
              <a:gd name="connsiteY6-298" fmla="*/ 2520281 h 5112569"/>
              <a:gd name="connsiteX7-299" fmla="*/ 0 w 727470"/>
              <a:gd name="connsiteY7-300" fmla="*/ 1224135 h 5112569"/>
              <a:gd name="connsiteX8-301" fmla="*/ 0 w 727470"/>
              <a:gd name="connsiteY8-302" fmla="*/ 768850 h 5112569"/>
              <a:gd name="connsiteX9-303" fmla="*/ 0 w 727470"/>
              <a:gd name="connsiteY9-304" fmla="*/ 120129 h 5112569"/>
              <a:gd name="connsiteX10-305" fmla="*/ 120129 w 727470"/>
              <a:gd name="connsiteY10-306" fmla="*/ 0 h 5112569"/>
              <a:gd name="connsiteX11-307" fmla="*/ 240258 w 727470"/>
              <a:gd name="connsiteY11-308" fmla="*/ 120129 h 5112569"/>
              <a:gd name="connsiteX12-309" fmla="*/ 240258 w 727470"/>
              <a:gd name="connsiteY12-310" fmla="*/ 120152 h 5112569"/>
              <a:gd name="connsiteX13-311" fmla="*/ 480516 w 727470"/>
              <a:gd name="connsiteY13-312" fmla="*/ 120152 h 5112569"/>
              <a:gd name="connsiteX14-313" fmla="*/ 600645 w 727470"/>
              <a:gd name="connsiteY14-314" fmla="*/ 45 h 5112569"/>
              <a:gd name="connsiteX15-315" fmla="*/ 720775 w 727470"/>
              <a:gd name="connsiteY15-316" fmla="*/ 120175 h 5112569"/>
              <a:gd name="connsiteX16-317" fmla="*/ 720775 w 727470"/>
              <a:gd name="connsiteY16-318" fmla="*/ 768849 h 5112569"/>
              <a:gd name="connsiteX17-319" fmla="*/ 720775 w 727470"/>
              <a:gd name="connsiteY17-320" fmla="*/ 1224135 h 5112569"/>
              <a:gd name="connsiteX18-321" fmla="*/ 720775 w 727470"/>
              <a:gd name="connsiteY18-322" fmla="*/ 2520279 h 5112569"/>
              <a:gd name="connsiteX19-323" fmla="*/ 720776 w 727470"/>
              <a:gd name="connsiteY19-324" fmla="*/ 2520279 h 5112569"/>
              <a:gd name="connsiteX20-325" fmla="*/ 720776 w 727470"/>
              <a:gd name="connsiteY20-326" fmla="*/ 3816423 h 5112569"/>
              <a:gd name="connsiteX21-327" fmla="*/ 727470 w 727470"/>
              <a:gd name="connsiteY21-328" fmla="*/ 3816423 h 5112569"/>
              <a:gd name="connsiteX0-329" fmla="*/ 727470 w 727470"/>
              <a:gd name="connsiteY0-330" fmla="*/ 3816423 h 5112569"/>
              <a:gd name="connsiteX1-331" fmla="*/ 727470 w 727470"/>
              <a:gd name="connsiteY1-332" fmla="*/ 5112569 h 5112569"/>
              <a:gd name="connsiteX2-333" fmla="*/ 6695 w 727470"/>
              <a:gd name="connsiteY2-334" fmla="*/ 5112569 h 5112569"/>
              <a:gd name="connsiteX3-335" fmla="*/ 6695 w 727470"/>
              <a:gd name="connsiteY3-336" fmla="*/ 3816425 h 5112569"/>
              <a:gd name="connsiteX4-337" fmla="*/ 1 w 727470"/>
              <a:gd name="connsiteY4-338" fmla="*/ 3816425 h 5112569"/>
              <a:gd name="connsiteX5-339" fmla="*/ 1 w 727470"/>
              <a:gd name="connsiteY5-340" fmla="*/ 2520281 h 5112569"/>
              <a:gd name="connsiteX6-341" fmla="*/ 0 w 727470"/>
              <a:gd name="connsiteY6-342" fmla="*/ 2520281 h 5112569"/>
              <a:gd name="connsiteX7-343" fmla="*/ 0 w 727470"/>
              <a:gd name="connsiteY7-344" fmla="*/ 1224135 h 5112569"/>
              <a:gd name="connsiteX8-345" fmla="*/ 0 w 727470"/>
              <a:gd name="connsiteY8-346" fmla="*/ 768850 h 5112569"/>
              <a:gd name="connsiteX9-347" fmla="*/ 0 w 727470"/>
              <a:gd name="connsiteY9-348" fmla="*/ 120129 h 5112569"/>
              <a:gd name="connsiteX10-349" fmla="*/ 120129 w 727470"/>
              <a:gd name="connsiteY10-350" fmla="*/ 0 h 5112569"/>
              <a:gd name="connsiteX11-351" fmla="*/ 240258 w 727470"/>
              <a:gd name="connsiteY11-352" fmla="*/ 120129 h 5112569"/>
              <a:gd name="connsiteX12-353" fmla="*/ 240259 w 727470"/>
              <a:gd name="connsiteY12-354" fmla="*/ 120151 h 5112569"/>
              <a:gd name="connsiteX13-355" fmla="*/ 480516 w 727470"/>
              <a:gd name="connsiteY13-356" fmla="*/ 120152 h 5112569"/>
              <a:gd name="connsiteX14-357" fmla="*/ 600645 w 727470"/>
              <a:gd name="connsiteY14-358" fmla="*/ 45 h 5112569"/>
              <a:gd name="connsiteX15-359" fmla="*/ 720775 w 727470"/>
              <a:gd name="connsiteY15-360" fmla="*/ 120175 h 5112569"/>
              <a:gd name="connsiteX16-361" fmla="*/ 720775 w 727470"/>
              <a:gd name="connsiteY16-362" fmla="*/ 768849 h 5112569"/>
              <a:gd name="connsiteX17-363" fmla="*/ 720775 w 727470"/>
              <a:gd name="connsiteY17-364" fmla="*/ 1224135 h 5112569"/>
              <a:gd name="connsiteX18-365" fmla="*/ 720775 w 727470"/>
              <a:gd name="connsiteY18-366" fmla="*/ 2520279 h 5112569"/>
              <a:gd name="connsiteX19-367" fmla="*/ 720776 w 727470"/>
              <a:gd name="connsiteY19-368" fmla="*/ 2520279 h 5112569"/>
              <a:gd name="connsiteX20-369" fmla="*/ 720776 w 727470"/>
              <a:gd name="connsiteY20-370" fmla="*/ 3816423 h 5112569"/>
              <a:gd name="connsiteX21-371" fmla="*/ 727470 w 727470"/>
              <a:gd name="connsiteY21-372" fmla="*/ 3816423 h 5112569"/>
              <a:gd name="connsiteX0-373" fmla="*/ 727470 w 727470"/>
              <a:gd name="connsiteY0-374" fmla="*/ 3816423 h 5112569"/>
              <a:gd name="connsiteX1-375" fmla="*/ 727470 w 727470"/>
              <a:gd name="connsiteY1-376" fmla="*/ 5112569 h 5112569"/>
              <a:gd name="connsiteX2-377" fmla="*/ 6695 w 727470"/>
              <a:gd name="connsiteY2-378" fmla="*/ 5112569 h 5112569"/>
              <a:gd name="connsiteX3-379" fmla="*/ 6695 w 727470"/>
              <a:gd name="connsiteY3-380" fmla="*/ 3816425 h 5112569"/>
              <a:gd name="connsiteX4-381" fmla="*/ 1 w 727470"/>
              <a:gd name="connsiteY4-382" fmla="*/ 3816425 h 5112569"/>
              <a:gd name="connsiteX5-383" fmla="*/ 1 w 727470"/>
              <a:gd name="connsiteY5-384" fmla="*/ 2520281 h 5112569"/>
              <a:gd name="connsiteX6-385" fmla="*/ 0 w 727470"/>
              <a:gd name="connsiteY6-386" fmla="*/ 2520281 h 5112569"/>
              <a:gd name="connsiteX7-387" fmla="*/ 0 w 727470"/>
              <a:gd name="connsiteY7-388" fmla="*/ 1224135 h 5112569"/>
              <a:gd name="connsiteX8-389" fmla="*/ 0 w 727470"/>
              <a:gd name="connsiteY8-390" fmla="*/ 768850 h 5112569"/>
              <a:gd name="connsiteX9-391" fmla="*/ 0 w 727470"/>
              <a:gd name="connsiteY9-392" fmla="*/ 120129 h 5112569"/>
              <a:gd name="connsiteX10-393" fmla="*/ 120129 w 727470"/>
              <a:gd name="connsiteY10-394" fmla="*/ 0 h 5112569"/>
              <a:gd name="connsiteX11-395" fmla="*/ 240258 w 727470"/>
              <a:gd name="connsiteY11-396" fmla="*/ 120129 h 5112569"/>
              <a:gd name="connsiteX12-397" fmla="*/ 480516 w 727470"/>
              <a:gd name="connsiteY12-398" fmla="*/ 120152 h 5112569"/>
              <a:gd name="connsiteX13-399" fmla="*/ 600645 w 727470"/>
              <a:gd name="connsiteY13-400" fmla="*/ 45 h 5112569"/>
              <a:gd name="connsiteX14-401" fmla="*/ 720775 w 727470"/>
              <a:gd name="connsiteY14-402" fmla="*/ 120175 h 5112569"/>
              <a:gd name="connsiteX15-403" fmla="*/ 720775 w 727470"/>
              <a:gd name="connsiteY15-404" fmla="*/ 768849 h 5112569"/>
              <a:gd name="connsiteX16-405" fmla="*/ 720775 w 727470"/>
              <a:gd name="connsiteY16-406" fmla="*/ 1224135 h 5112569"/>
              <a:gd name="connsiteX17-407" fmla="*/ 720775 w 727470"/>
              <a:gd name="connsiteY17-408" fmla="*/ 2520279 h 5112569"/>
              <a:gd name="connsiteX18-409" fmla="*/ 720776 w 727470"/>
              <a:gd name="connsiteY18-410" fmla="*/ 2520279 h 5112569"/>
              <a:gd name="connsiteX19-411" fmla="*/ 720776 w 727470"/>
              <a:gd name="connsiteY19-412" fmla="*/ 3816423 h 5112569"/>
              <a:gd name="connsiteX20-413" fmla="*/ 727470 w 727470"/>
              <a:gd name="connsiteY20-414" fmla="*/ 3816423 h 5112569"/>
              <a:gd name="connsiteX0-415" fmla="*/ 727470 w 727470"/>
              <a:gd name="connsiteY0-416" fmla="*/ 3816423 h 5112569"/>
              <a:gd name="connsiteX1-417" fmla="*/ 727470 w 727470"/>
              <a:gd name="connsiteY1-418" fmla="*/ 5112569 h 5112569"/>
              <a:gd name="connsiteX2-419" fmla="*/ 6695 w 727470"/>
              <a:gd name="connsiteY2-420" fmla="*/ 5112569 h 5112569"/>
              <a:gd name="connsiteX3-421" fmla="*/ 6695 w 727470"/>
              <a:gd name="connsiteY3-422" fmla="*/ 3816425 h 5112569"/>
              <a:gd name="connsiteX4-423" fmla="*/ 1 w 727470"/>
              <a:gd name="connsiteY4-424" fmla="*/ 3816425 h 5112569"/>
              <a:gd name="connsiteX5-425" fmla="*/ 1 w 727470"/>
              <a:gd name="connsiteY5-426" fmla="*/ 2520281 h 5112569"/>
              <a:gd name="connsiteX6-427" fmla="*/ 0 w 727470"/>
              <a:gd name="connsiteY6-428" fmla="*/ 2520281 h 5112569"/>
              <a:gd name="connsiteX7-429" fmla="*/ 0 w 727470"/>
              <a:gd name="connsiteY7-430" fmla="*/ 1224135 h 5112569"/>
              <a:gd name="connsiteX8-431" fmla="*/ 0 w 727470"/>
              <a:gd name="connsiteY8-432" fmla="*/ 768850 h 5112569"/>
              <a:gd name="connsiteX9-433" fmla="*/ 0 w 727470"/>
              <a:gd name="connsiteY9-434" fmla="*/ 120129 h 5112569"/>
              <a:gd name="connsiteX10-435" fmla="*/ 120129 w 727470"/>
              <a:gd name="connsiteY10-436" fmla="*/ 0 h 5112569"/>
              <a:gd name="connsiteX11-437" fmla="*/ 240258 w 727470"/>
              <a:gd name="connsiteY11-438" fmla="*/ 120129 h 5112569"/>
              <a:gd name="connsiteX12-439" fmla="*/ 600645 w 727470"/>
              <a:gd name="connsiteY12-440" fmla="*/ 45 h 5112569"/>
              <a:gd name="connsiteX13-441" fmla="*/ 720775 w 727470"/>
              <a:gd name="connsiteY13-442" fmla="*/ 120175 h 5112569"/>
              <a:gd name="connsiteX14-443" fmla="*/ 720775 w 727470"/>
              <a:gd name="connsiteY14-444" fmla="*/ 768849 h 5112569"/>
              <a:gd name="connsiteX15-445" fmla="*/ 720775 w 727470"/>
              <a:gd name="connsiteY15-446" fmla="*/ 1224135 h 5112569"/>
              <a:gd name="connsiteX16-447" fmla="*/ 720775 w 727470"/>
              <a:gd name="connsiteY16-448" fmla="*/ 2520279 h 5112569"/>
              <a:gd name="connsiteX17-449" fmla="*/ 720776 w 727470"/>
              <a:gd name="connsiteY17-450" fmla="*/ 2520279 h 5112569"/>
              <a:gd name="connsiteX18-451" fmla="*/ 720776 w 727470"/>
              <a:gd name="connsiteY18-452" fmla="*/ 3816423 h 5112569"/>
              <a:gd name="connsiteX19-453" fmla="*/ 727470 w 727470"/>
              <a:gd name="connsiteY19-454" fmla="*/ 3816423 h 5112569"/>
              <a:gd name="connsiteX0-455" fmla="*/ 727470 w 727470"/>
              <a:gd name="connsiteY0-456" fmla="*/ 3816423 h 5112569"/>
              <a:gd name="connsiteX1-457" fmla="*/ 727470 w 727470"/>
              <a:gd name="connsiteY1-458" fmla="*/ 5112569 h 5112569"/>
              <a:gd name="connsiteX2-459" fmla="*/ 6695 w 727470"/>
              <a:gd name="connsiteY2-460" fmla="*/ 5112569 h 5112569"/>
              <a:gd name="connsiteX3-461" fmla="*/ 6695 w 727470"/>
              <a:gd name="connsiteY3-462" fmla="*/ 3816425 h 5112569"/>
              <a:gd name="connsiteX4-463" fmla="*/ 1 w 727470"/>
              <a:gd name="connsiteY4-464" fmla="*/ 3816425 h 5112569"/>
              <a:gd name="connsiteX5-465" fmla="*/ 1 w 727470"/>
              <a:gd name="connsiteY5-466" fmla="*/ 2520281 h 5112569"/>
              <a:gd name="connsiteX6-467" fmla="*/ 0 w 727470"/>
              <a:gd name="connsiteY6-468" fmla="*/ 2520281 h 5112569"/>
              <a:gd name="connsiteX7-469" fmla="*/ 0 w 727470"/>
              <a:gd name="connsiteY7-470" fmla="*/ 1224135 h 5112569"/>
              <a:gd name="connsiteX8-471" fmla="*/ 0 w 727470"/>
              <a:gd name="connsiteY8-472" fmla="*/ 768850 h 5112569"/>
              <a:gd name="connsiteX9-473" fmla="*/ 0 w 727470"/>
              <a:gd name="connsiteY9-474" fmla="*/ 120129 h 5112569"/>
              <a:gd name="connsiteX10-475" fmla="*/ 120129 w 727470"/>
              <a:gd name="connsiteY10-476" fmla="*/ 0 h 5112569"/>
              <a:gd name="connsiteX11-477" fmla="*/ 240258 w 727470"/>
              <a:gd name="connsiteY11-478" fmla="*/ 120129 h 5112569"/>
              <a:gd name="connsiteX12-479" fmla="*/ 720775 w 727470"/>
              <a:gd name="connsiteY12-480" fmla="*/ 120175 h 5112569"/>
              <a:gd name="connsiteX13-481" fmla="*/ 720775 w 727470"/>
              <a:gd name="connsiteY13-482" fmla="*/ 768849 h 5112569"/>
              <a:gd name="connsiteX14-483" fmla="*/ 720775 w 727470"/>
              <a:gd name="connsiteY14-484" fmla="*/ 1224135 h 5112569"/>
              <a:gd name="connsiteX15-485" fmla="*/ 720775 w 727470"/>
              <a:gd name="connsiteY15-486" fmla="*/ 2520279 h 5112569"/>
              <a:gd name="connsiteX16-487" fmla="*/ 720776 w 727470"/>
              <a:gd name="connsiteY16-488" fmla="*/ 2520279 h 5112569"/>
              <a:gd name="connsiteX17-489" fmla="*/ 720776 w 727470"/>
              <a:gd name="connsiteY17-490" fmla="*/ 3816423 h 5112569"/>
              <a:gd name="connsiteX18-491" fmla="*/ 727470 w 727470"/>
              <a:gd name="connsiteY18-492" fmla="*/ 3816423 h 5112569"/>
              <a:gd name="connsiteX0-493" fmla="*/ 727470 w 727470"/>
              <a:gd name="connsiteY0-494" fmla="*/ 3816518 h 5112664"/>
              <a:gd name="connsiteX1-495" fmla="*/ 727470 w 727470"/>
              <a:gd name="connsiteY1-496" fmla="*/ 5112664 h 5112664"/>
              <a:gd name="connsiteX2-497" fmla="*/ 6695 w 727470"/>
              <a:gd name="connsiteY2-498" fmla="*/ 5112664 h 5112664"/>
              <a:gd name="connsiteX3-499" fmla="*/ 6695 w 727470"/>
              <a:gd name="connsiteY3-500" fmla="*/ 3816520 h 5112664"/>
              <a:gd name="connsiteX4-501" fmla="*/ 1 w 727470"/>
              <a:gd name="connsiteY4-502" fmla="*/ 3816520 h 5112664"/>
              <a:gd name="connsiteX5-503" fmla="*/ 1 w 727470"/>
              <a:gd name="connsiteY5-504" fmla="*/ 2520376 h 5112664"/>
              <a:gd name="connsiteX6-505" fmla="*/ 0 w 727470"/>
              <a:gd name="connsiteY6-506" fmla="*/ 2520376 h 5112664"/>
              <a:gd name="connsiteX7-507" fmla="*/ 0 w 727470"/>
              <a:gd name="connsiteY7-508" fmla="*/ 1224230 h 5112664"/>
              <a:gd name="connsiteX8-509" fmla="*/ 0 w 727470"/>
              <a:gd name="connsiteY8-510" fmla="*/ 768945 h 5112664"/>
              <a:gd name="connsiteX9-511" fmla="*/ 0 w 727470"/>
              <a:gd name="connsiteY9-512" fmla="*/ 120224 h 5112664"/>
              <a:gd name="connsiteX10-513" fmla="*/ 120129 w 727470"/>
              <a:gd name="connsiteY10-514" fmla="*/ 95 h 5112664"/>
              <a:gd name="connsiteX11-515" fmla="*/ 720775 w 727470"/>
              <a:gd name="connsiteY11-516" fmla="*/ 120270 h 5112664"/>
              <a:gd name="connsiteX12-517" fmla="*/ 720775 w 727470"/>
              <a:gd name="connsiteY12-518" fmla="*/ 768944 h 5112664"/>
              <a:gd name="connsiteX13-519" fmla="*/ 720775 w 727470"/>
              <a:gd name="connsiteY13-520" fmla="*/ 1224230 h 5112664"/>
              <a:gd name="connsiteX14-521" fmla="*/ 720775 w 727470"/>
              <a:gd name="connsiteY14-522" fmla="*/ 2520374 h 5112664"/>
              <a:gd name="connsiteX15-523" fmla="*/ 720776 w 727470"/>
              <a:gd name="connsiteY15-524" fmla="*/ 2520374 h 5112664"/>
              <a:gd name="connsiteX16-525" fmla="*/ 720776 w 727470"/>
              <a:gd name="connsiteY16-526" fmla="*/ 3816518 h 5112664"/>
              <a:gd name="connsiteX17-527" fmla="*/ 727470 w 727470"/>
              <a:gd name="connsiteY17-528" fmla="*/ 3816518 h 5112664"/>
              <a:gd name="connsiteX0-529" fmla="*/ 727470 w 727470"/>
              <a:gd name="connsiteY0-530" fmla="*/ 3696293 h 4992439"/>
              <a:gd name="connsiteX1-531" fmla="*/ 727470 w 727470"/>
              <a:gd name="connsiteY1-532" fmla="*/ 4992439 h 4992439"/>
              <a:gd name="connsiteX2-533" fmla="*/ 6695 w 727470"/>
              <a:gd name="connsiteY2-534" fmla="*/ 4992439 h 4992439"/>
              <a:gd name="connsiteX3-535" fmla="*/ 6695 w 727470"/>
              <a:gd name="connsiteY3-536" fmla="*/ 3696295 h 4992439"/>
              <a:gd name="connsiteX4-537" fmla="*/ 1 w 727470"/>
              <a:gd name="connsiteY4-538" fmla="*/ 3696295 h 4992439"/>
              <a:gd name="connsiteX5-539" fmla="*/ 1 w 727470"/>
              <a:gd name="connsiteY5-540" fmla="*/ 2400151 h 4992439"/>
              <a:gd name="connsiteX6-541" fmla="*/ 0 w 727470"/>
              <a:gd name="connsiteY6-542" fmla="*/ 2400151 h 4992439"/>
              <a:gd name="connsiteX7-543" fmla="*/ 0 w 727470"/>
              <a:gd name="connsiteY7-544" fmla="*/ 1104005 h 4992439"/>
              <a:gd name="connsiteX8-545" fmla="*/ 0 w 727470"/>
              <a:gd name="connsiteY8-546" fmla="*/ 648720 h 4992439"/>
              <a:gd name="connsiteX9-547" fmla="*/ 0 w 727470"/>
              <a:gd name="connsiteY9-548" fmla="*/ -1 h 4992439"/>
              <a:gd name="connsiteX10-549" fmla="*/ 720775 w 727470"/>
              <a:gd name="connsiteY10-550" fmla="*/ 45 h 4992439"/>
              <a:gd name="connsiteX11-551" fmla="*/ 720775 w 727470"/>
              <a:gd name="connsiteY11-552" fmla="*/ 648719 h 4992439"/>
              <a:gd name="connsiteX12-553" fmla="*/ 720775 w 727470"/>
              <a:gd name="connsiteY12-554" fmla="*/ 1104005 h 4992439"/>
              <a:gd name="connsiteX13-555" fmla="*/ 720775 w 727470"/>
              <a:gd name="connsiteY13-556" fmla="*/ 2400149 h 4992439"/>
              <a:gd name="connsiteX14-557" fmla="*/ 720776 w 727470"/>
              <a:gd name="connsiteY14-558" fmla="*/ 2400149 h 4992439"/>
              <a:gd name="connsiteX15-559" fmla="*/ 720776 w 727470"/>
              <a:gd name="connsiteY15-560" fmla="*/ 3696293 h 4992439"/>
              <a:gd name="connsiteX16-561" fmla="*/ 727470 w 727470"/>
              <a:gd name="connsiteY16-562" fmla="*/ 3696293 h 499243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67" name="Oval 7"/>
          <p:cNvSpPr/>
          <p:nvPr/>
        </p:nvSpPr>
        <p:spPr>
          <a:xfrm>
            <a:off x="5785891" y="4150618"/>
            <a:ext cx="685800" cy="685800"/>
          </a:xfrm>
          <a:prstGeom prst="ellipse">
            <a:avLst/>
          </a:prstGeom>
          <a:solidFill>
            <a:schemeClr val="bg1"/>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368" name="Zone de texte 59"/>
          <p:cNvSpPr txBox="1"/>
          <p:nvPr/>
        </p:nvSpPr>
        <p:spPr>
          <a:xfrm>
            <a:off x="6542405" y="4317365"/>
            <a:ext cx="1954530" cy="275590"/>
          </a:xfrm>
          <a:prstGeom prst="rect">
            <a:avLst/>
          </a:prstGeom>
          <a:noFill/>
        </p:spPr>
        <p:txBody>
          <a:bodyPr wrap="square" rtlCol="0" anchor="t">
            <a:spAutoFit/>
          </a:bodyPr>
          <a:lstStyle/>
          <a:p>
            <a:r>
              <a:rPr lang="fr-FR" altLang="en-US" sz="1200">
                <a:ln w="15875"/>
                <a:gradFill>
                  <a:gsLst>
                    <a:gs pos="0">
                      <a:schemeClr val="accent1">
                        <a:hueMod val="80000"/>
                      </a:schemeClr>
                    </a:gs>
                    <a:gs pos="100000">
                      <a:schemeClr val="accent1">
                        <a:alpha val="100000"/>
                      </a:schemeClr>
                    </a:gs>
                  </a:gsLst>
                  <a:lin ang="2700000" scaled="0"/>
                </a:gradFill>
                <a:effectLst/>
                <a:sym typeface="+mn-ea"/>
              </a:rPr>
              <a:t>Processeur Aton N2800</a:t>
            </a:r>
            <a:endParaRPr lang="fr-FR" altLang="en-US" sz="1200">
              <a:ln w="15875"/>
              <a:gradFill>
                <a:gsLst>
                  <a:gs pos="0">
                    <a:schemeClr val="accent1">
                      <a:hueMod val="80000"/>
                    </a:schemeClr>
                  </a:gs>
                  <a:gs pos="100000">
                    <a:schemeClr val="accent1">
                      <a:alpha val="100000"/>
                    </a:schemeClr>
                  </a:gs>
                </a:gsLst>
                <a:lin ang="2700000" scaled="0"/>
              </a:gradFill>
              <a:effectLst/>
              <a:sym typeface="+mn-ea"/>
            </a:endParaRPr>
          </a:p>
        </p:txBody>
      </p:sp>
      <p:pic>
        <p:nvPicPr>
          <p:cNvPr id="2097204" name="Image 60" descr="Capture"/>
          <p:cNvPicPr>
            <a:picLocks noChangeAspect="1"/>
          </p:cNvPicPr>
          <p:nvPr/>
        </p:nvPicPr>
        <p:blipFill>
          <a:blip r:embed="rId7"/>
          <a:stretch>
            <a:fillRect/>
          </a:stretch>
        </p:blipFill>
        <p:spPr>
          <a:xfrm>
            <a:off x="5898515" y="4317365"/>
            <a:ext cx="452120" cy="360045"/>
          </a:xfrm>
          <a:prstGeom prst="rect">
            <a:avLst/>
          </a:prstGeom>
        </p:spPr>
      </p:pic>
      <p:sp>
        <p:nvSpPr>
          <p:cNvPr id="1049369" name="Google Shape;1116;p19"/>
          <p:cNvSpPr/>
          <p:nvPr/>
        </p:nvSpPr>
        <p:spPr>
          <a:xfrm>
            <a:off x="358816" y="718995"/>
            <a:ext cx="5193945"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1.2 Composition matérielle du robot </a:t>
            </a:r>
            <a:r>
              <a:rPr 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MiniLab</a:t>
            </a: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 </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370" name="Google Shape;1117;p19"/>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369"/>
                                        </p:tgtEl>
                                        <p:attrNameLst>
                                          <p:attrName>style.visibility</p:attrName>
                                        </p:attrNameLst>
                                      </p:cBhvr>
                                      <p:to>
                                        <p:strVal val="visible"/>
                                      </p:to>
                                    </p:set>
                                    <p:animEffect transition="in" filter="fade">
                                      <p:cBhvr>
                                        <p:cTn id="7" dur="2000"/>
                                        <p:tgtEl>
                                          <p:spTgt spid="1049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9364"/>
                                        </p:tgtEl>
                                        <p:attrNameLst>
                                          <p:attrName>style.visibility</p:attrName>
                                        </p:attrNameLst>
                                      </p:cBhvr>
                                      <p:to>
                                        <p:strVal val="visible"/>
                                      </p:to>
                                    </p:set>
                                    <p:animEffect transition="in" filter="fade">
                                      <p:cBhvr>
                                        <p:cTn id="12" dur="2000"/>
                                        <p:tgtEl>
                                          <p:spTgt spid="10493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49341"/>
                                        </p:tgtEl>
                                        <p:attrNameLst>
                                          <p:attrName>style.visibility</p:attrName>
                                        </p:attrNameLst>
                                      </p:cBhvr>
                                      <p:to>
                                        <p:strVal val="visible"/>
                                      </p:to>
                                    </p:set>
                                    <p:animEffect transition="in" filter="fade">
                                      <p:cBhvr>
                                        <p:cTn id="15" dur="2000"/>
                                        <p:tgtEl>
                                          <p:spTgt spid="10493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338"/>
                                        </p:tgtEl>
                                        <p:attrNameLst>
                                          <p:attrName>style.visibility</p:attrName>
                                        </p:attrNameLst>
                                      </p:cBhvr>
                                      <p:to>
                                        <p:strVal val="visible"/>
                                      </p:to>
                                    </p:set>
                                    <p:animEffect transition="in" filter="fade">
                                      <p:cBhvr>
                                        <p:cTn id="18" dur="2000"/>
                                        <p:tgtEl>
                                          <p:spTgt spid="10493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9340"/>
                                        </p:tgtEl>
                                        <p:attrNameLst>
                                          <p:attrName>style.visibility</p:attrName>
                                        </p:attrNameLst>
                                      </p:cBhvr>
                                      <p:to>
                                        <p:strVal val="visible"/>
                                      </p:to>
                                    </p:set>
                                    <p:animEffect transition="in" filter="fade">
                                      <p:cBhvr>
                                        <p:cTn id="21" dur="2000"/>
                                        <p:tgtEl>
                                          <p:spTgt spid="1049340"/>
                                        </p:tgtEl>
                                      </p:cBhvr>
                                    </p:animEffect>
                                  </p:childTnLst>
                                </p:cTn>
                              </p:par>
                              <p:par>
                                <p:cTn id="22" presetID="10" presetClass="entr" presetSubtype="0" fill="hold" nodeType="with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2000"/>
                                        <p:tgtEl>
                                          <p:spTgt spid="2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49339"/>
                                        </p:tgtEl>
                                        <p:attrNameLst>
                                          <p:attrName>style.visibility</p:attrName>
                                        </p:attrNameLst>
                                      </p:cBhvr>
                                      <p:to>
                                        <p:strVal val="visible"/>
                                      </p:to>
                                    </p:set>
                                    <p:animEffect transition="in" filter="fade">
                                      <p:cBhvr>
                                        <p:cTn id="27" dur="2000"/>
                                        <p:tgtEl>
                                          <p:spTgt spid="10493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9342"/>
                                        </p:tgtEl>
                                        <p:attrNameLst>
                                          <p:attrName>style.visibility</p:attrName>
                                        </p:attrNameLst>
                                      </p:cBhvr>
                                      <p:to>
                                        <p:strVal val="visible"/>
                                      </p:to>
                                    </p:set>
                                    <p:animEffect transition="in" filter="fade">
                                      <p:cBhvr>
                                        <p:cTn id="30" dur="2000"/>
                                        <p:tgtEl>
                                          <p:spTgt spid="10493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9366"/>
                                        </p:tgtEl>
                                        <p:attrNameLst>
                                          <p:attrName>style.visibility</p:attrName>
                                        </p:attrNameLst>
                                      </p:cBhvr>
                                      <p:to>
                                        <p:strVal val="visible"/>
                                      </p:to>
                                    </p:set>
                                    <p:animEffect transition="in" filter="fade">
                                      <p:cBhvr>
                                        <p:cTn id="33" dur="2000"/>
                                        <p:tgtEl>
                                          <p:spTgt spid="10493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97203"/>
                                        </p:tgtEl>
                                        <p:attrNameLst>
                                          <p:attrName>style.visibility</p:attrName>
                                        </p:attrNameLst>
                                      </p:cBhvr>
                                      <p:to>
                                        <p:strVal val="visible"/>
                                      </p:to>
                                    </p:set>
                                    <p:animEffect transition="in" filter="fade">
                                      <p:cBhvr>
                                        <p:cTn id="38" dur="2000"/>
                                        <p:tgtEl>
                                          <p:spTgt spid="209720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49363"/>
                                        </p:tgtEl>
                                        <p:attrNameLst>
                                          <p:attrName>style.visibility</p:attrName>
                                        </p:attrNameLst>
                                      </p:cBhvr>
                                      <p:to>
                                        <p:strVal val="visible"/>
                                      </p:to>
                                    </p:set>
                                    <p:animEffect transition="in" filter="fade">
                                      <p:cBhvr>
                                        <p:cTn id="41" dur="2000"/>
                                        <p:tgtEl>
                                          <p:spTgt spid="10493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9365"/>
                                        </p:tgtEl>
                                        <p:attrNameLst>
                                          <p:attrName>style.visibility</p:attrName>
                                        </p:attrNameLst>
                                      </p:cBhvr>
                                      <p:to>
                                        <p:strVal val="visible"/>
                                      </p:to>
                                    </p:set>
                                    <p:animEffect transition="in" filter="fade">
                                      <p:cBhvr>
                                        <p:cTn id="44" dur="2000"/>
                                        <p:tgtEl>
                                          <p:spTgt spid="10493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97202"/>
                                        </p:tgtEl>
                                        <p:attrNameLst>
                                          <p:attrName>style.visibility</p:attrName>
                                        </p:attrNameLst>
                                      </p:cBhvr>
                                      <p:to>
                                        <p:strVal val="visible"/>
                                      </p:to>
                                    </p:set>
                                    <p:animEffect transition="in" filter="fade">
                                      <p:cBhvr>
                                        <p:cTn id="49" dur="2000"/>
                                        <p:tgtEl>
                                          <p:spTgt spid="20972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49343"/>
                                        </p:tgtEl>
                                        <p:attrNameLst>
                                          <p:attrName>style.visibility</p:attrName>
                                        </p:attrNameLst>
                                      </p:cBhvr>
                                      <p:to>
                                        <p:strVal val="visible"/>
                                      </p:to>
                                    </p:set>
                                    <p:animEffect transition="in" filter="fade">
                                      <p:cBhvr>
                                        <p:cTn id="52" dur="2000"/>
                                        <p:tgtEl>
                                          <p:spTgt spid="10493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49359"/>
                                        </p:tgtEl>
                                        <p:attrNameLst>
                                          <p:attrName>style.visibility</p:attrName>
                                        </p:attrNameLst>
                                      </p:cBhvr>
                                      <p:to>
                                        <p:strVal val="visible"/>
                                      </p:to>
                                    </p:set>
                                    <p:animEffect transition="in" filter="fade">
                                      <p:cBhvr>
                                        <p:cTn id="55" dur="2000"/>
                                        <p:tgtEl>
                                          <p:spTgt spid="10493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49344"/>
                                        </p:tgtEl>
                                        <p:attrNameLst>
                                          <p:attrName>style.visibility</p:attrName>
                                        </p:attrNameLst>
                                      </p:cBhvr>
                                      <p:to>
                                        <p:strVal val="visible"/>
                                      </p:to>
                                    </p:set>
                                    <p:animEffect transition="in" filter="fade">
                                      <p:cBhvr>
                                        <p:cTn id="60" dur="2000"/>
                                        <p:tgtEl>
                                          <p:spTgt spid="1049344"/>
                                        </p:tgtEl>
                                      </p:cBhvr>
                                    </p:animEffect>
                                  </p:childTnLst>
                                </p:cTn>
                              </p:par>
                              <p:par>
                                <p:cTn id="61" presetID="10" presetClass="entr" presetSubtype="0" fill="hold" nodeType="withEffect">
                                  <p:stCondLst>
                                    <p:cond delay="0"/>
                                  </p:stCondLst>
                                  <p:childTnLst>
                                    <p:set>
                                      <p:cBhvr>
                                        <p:cTn id="62" dur="1" fill="hold">
                                          <p:stCondLst>
                                            <p:cond delay="0"/>
                                          </p:stCondLst>
                                        </p:cTn>
                                        <p:tgtEl>
                                          <p:spTgt spid="2097198"/>
                                        </p:tgtEl>
                                        <p:attrNameLst>
                                          <p:attrName>style.visibility</p:attrName>
                                        </p:attrNameLst>
                                      </p:cBhvr>
                                      <p:to>
                                        <p:strVal val="visible"/>
                                      </p:to>
                                    </p:set>
                                    <p:animEffect transition="in" filter="fade">
                                      <p:cBhvr>
                                        <p:cTn id="63" dur="2000"/>
                                        <p:tgtEl>
                                          <p:spTgt spid="209719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9348"/>
                                        </p:tgtEl>
                                        <p:attrNameLst>
                                          <p:attrName>style.visibility</p:attrName>
                                        </p:attrNameLst>
                                      </p:cBhvr>
                                      <p:to>
                                        <p:strVal val="visible"/>
                                      </p:to>
                                    </p:set>
                                    <p:animEffect transition="in" filter="fade">
                                      <p:cBhvr>
                                        <p:cTn id="66" dur="2000"/>
                                        <p:tgtEl>
                                          <p:spTgt spid="10493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97199"/>
                                        </p:tgtEl>
                                        <p:attrNameLst>
                                          <p:attrName>style.visibility</p:attrName>
                                        </p:attrNameLst>
                                      </p:cBhvr>
                                      <p:to>
                                        <p:strVal val="visible"/>
                                      </p:to>
                                    </p:set>
                                    <p:animEffect transition="in" filter="fade">
                                      <p:cBhvr>
                                        <p:cTn id="71" dur="2000"/>
                                        <p:tgtEl>
                                          <p:spTgt spid="209719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9345"/>
                                        </p:tgtEl>
                                        <p:attrNameLst>
                                          <p:attrName>style.visibility</p:attrName>
                                        </p:attrNameLst>
                                      </p:cBhvr>
                                      <p:to>
                                        <p:strVal val="visible"/>
                                      </p:to>
                                    </p:set>
                                    <p:animEffect transition="in" filter="fade">
                                      <p:cBhvr>
                                        <p:cTn id="74" dur="2000"/>
                                        <p:tgtEl>
                                          <p:spTgt spid="104934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49361"/>
                                        </p:tgtEl>
                                        <p:attrNameLst>
                                          <p:attrName>style.visibility</p:attrName>
                                        </p:attrNameLst>
                                      </p:cBhvr>
                                      <p:to>
                                        <p:strVal val="visible"/>
                                      </p:to>
                                    </p:set>
                                    <p:animEffect transition="in" filter="fade">
                                      <p:cBhvr>
                                        <p:cTn id="77" dur="2000"/>
                                        <p:tgtEl>
                                          <p:spTgt spid="104936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49346"/>
                                        </p:tgtEl>
                                        <p:attrNameLst>
                                          <p:attrName>style.visibility</p:attrName>
                                        </p:attrNameLst>
                                      </p:cBhvr>
                                      <p:to>
                                        <p:strVal val="visible"/>
                                      </p:to>
                                    </p:set>
                                    <p:animEffect transition="in" filter="fade">
                                      <p:cBhvr>
                                        <p:cTn id="82" dur="2000"/>
                                        <p:tgtEl>
                                          <p:spTgt spid="1049346"/>
                                        </p:tgtEl>
                                      </p:cBhvr>
                                    </p:animEffect>
                                  </p:childTnLst>
                                </p:cTn>
                              </p:par>
                              <p:par>
                                <p:cTn id="83" presetID="10" presetClass="entr" presetSubtype="0" fill="hold" nodeType="withEffect">
                                  <p:stCondLst>
                                    <p:cond delay="0"/>
                                  </p:stCondLst>
                                  <p:childTnLst>
                                    <p:set>
                                      <p:cBhvr>
                                        <p:cTn id="84" dur="1" fill="hold">
                                          <p:stCondLst>
                                            <p:cond delay="0"/>
                                          </p:stCondLst>
                                        </p:cTn>
                                        <p:tgtEl>
                                          <p:spTgt spid="2097200"/>
                                        </p:tgtEl>
                                        <p:attrNameLst>
                                          <p:attrName>style.visibility</p:attrName>
                                        </p:attrNameLst>
                                      </p:cBhvr>
                                      <p:to>
                                        <p:strVal val="visible"/>
                                      </p:to>
                                    </p:set>
                                    <p:animEffect transition="in" filter="fade">
                                      <p:cBhvr>
                                        <p:cTn id="85" dur="2000"/>
                                        <p:tgtEl>
                                          <p:spTgt spid="209720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9360"/>
                                        </p:tgtEl>
                                        <p:attrNameLst>
                                          <p:attrName>style.visibility</p:attrName>
                                        </p:attrNameLst>
                                      </p:cBhvr>
                                      <p:to>
                                        <p:strVal val="visible"/>
                                      </p:to>
                                    </p:set>
                                    <p:animEffect transition="in" filter="fade">
                                      <p:cBhvr>
                                        <p:cTn id="88" dur="2000"/>
                                        <p:tgtEl>
                                          <p:spTgt spid="104936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49347"/>
                                        </p:tgtEl>
                                        <p:attrNameLst>
                                          <p:attrName>style.visibility</p:attrName>
                                        </p:attrNameLst>
                                      </p:cBhvr>
                                      <p:to>
                                        <p:strVal val="visible"/>
                                      </p:to>
                                    </p:set>
                                    <p:animEffect transition="in" filter="fade">
                                      <p:cBhvr>
                                        <p:cTn id="93" dur="2000"/>
                                        <p:tgtEl>
                                          <p:spTgt spid="1049347"/>
                                        </p:tgtEl>
                                      </p:cBhvr>
                                    </p:animEffect>
                                  </p:childTnLst>
                                </p:cTn>
                              </p:par>
                              <p:par>
                                <p:cTn id="94" presetID="10" presetClass="entr" presetSubtype="0" fill="hold" nodeType="withEffect">
                                  <p:stCondLst>
                                    <p:cond delay="0"/>
                                  </p:stCondLst>
                                  <p:childTnLst>
                                    <p:set>
                                      <p:cBhvr>
                                        <p:cTn id="95" dur="1" fill="hold">
                                          <p:stCondLst>
                                            <p:cond delay="0"/>
                                          </p:stCondLst>
                                        </p:cTn>
                                        <p:tgtEl>
                                          <p:spTgt spid="2097201"/>
                                        </p:tgtEl>
                                        <p:attrNameLst>
                                          <p:attrName>style.visibility</p:attrName>
                                        </p:attrNameLst>
                                      </p:cBhvr>
                                      <p:to>
                                        <p:strVal val="visible"/>
                                      </p:to>
                                    </p:set>
                                    <p:animEffect transition="in" filter="fade">
                                      <p:cBhvr>
                                        <p:cTn id="96" dur="2000"/>
                                        <p:tgtEl>
                                          <p:spTgt spid="209720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49362"/>
                                        </p:tgtEl>
                                        <p:attrNameLst>
                                          <p:attrName>style.visibility</p:attrName>
                                        </p:attrNameLst>
                                      </p:cBhvr>
                                      <p:to>
                                        <p:strVal val="visible"/>
                                      </p:to>
                                    </p:set>
                                    <p:animEffect transition="in" filter="fade">
                                      <p:cBhvr>
                                        <p:cTn id="99" dur="2000"/>
                                        <p:tgtEl>
                                          <p:spTgt spid="104936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097204"/>
                                        </p:tgtEl>
                                        <p:attrNameLst>
                                          <p:attrName>style.visibility</p:attrName>
                                        </p:attrNameLst>
                                      </p:cBhvr>
                                      <p:to>
                                        <p:strVal val="visible"/>
                                      </p:to>
                                    </p:set>
                                    <p:animEffect transition="in" filter="fade">
                                      <p:cBhvr>
                                        <p:cTn id="104" dur="2000"/>
                                        <p:tgtEl>
                                          <p:spTgt spid="209720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49367"/>
                                        </p:tgtEl>
                                        <p:attrNameLst>
                                          <p:attrName>style.visibility</p:attrName>
                                        </p:attrNameLst>
                                      </p:cBhvr>
                                      <p:to>
                                        <p:strVal val="visible"/>
                                      </p:to>
                                    </p:set>
                                    <p:animEffect transition="in" filter="fade">
                                      <p:cBhvr>
                                        <p:cTn id="107" dur="2000"/>
                                        <p:tgtEl>
                                          <p:spTgt spid="104936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49368"/>
                                        </p:tgtEl>
                                        <p:attrNameLst>
                                          <p:attrName>style.visibility</p:attrName>
                                        </p:attrNameLst>
                                      </p:cBhvr>
                                      <p:to>
                                        <p:strVal val="visible"/>
                                      </p:to>
                                    </p:set>
                                    <p:animEffect transition="in" filter="fade">
                                      <p:cBhvr>
                                        <p:cTn id="110" dur="2000"/>
                                        <p:tgtEl>
                                          <p:spTgt spid="1049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38" grpId="0" animBg="1"/>
      <p:bldP spid="1049339" grpId="0" animBg="1"/>
      <p:bldP spid="1049340" grpId="0" animBg="1"/>
      <p:bldP spid="1049341" grpId="0" animBg="1"/>
      <p:bldP spid="1049342" grpId="0" animBg="1"/>
      <p:bldP spid="1049343" grpId="0" animBg="1"/>
      <p:bldP spid="1049344" grpId="0" animBg="1"/>
      <p:bldP spid="1049345" grpId="0" animBg="1"/>
      <p:bldP spid="1049346" grpId="0" animBg="1"/>
      <p:bldP spid="1049347" grpId="0" animBg="1"/>
      <p:bldP spid="1049348" grpId="0"/>
      <p:bldP spid="1049359" grpId="0"/>
      <p:bldP spid="1049360" grpId="0"/>
      <p:bldP spid="1049361" grpId="0"/>
      <p:bldP spid="1049362" grpId="0"/>
      <p:bldP spid="1049363" grpId="0" animBg="1"/>
      <p:bldP spid="1049364" grpId="0" animBg="1"/>
      <p:bldP spid="1049365" grpId="0"/>
      <p:bldP spid="1049366" grpId="0" animBg="1"/>
      <p:bldP spid="1049367" grpId="0" animBg="1"/>
      <p:bldP spid="1049368" grpId="0"/>
      <p:bldP spid="10493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049397" name="Google Shape;1186;p20"/>
          <p:cNvSpPr txBox="1"/>
          <p:nvPr/>
        </p:nvSpPr>
        <p:spPr>
          <a:xfrm>
            <a:off x="1221925" y="1236150"/>
            <a:ext cx="551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398" name="Google Shape;1187;p20"/>
          <p:cNvSpPr txBox="1"/>
          <p:nvPr/>
        </p:nvSpPr>
        <p:spPr>
          <a:xfrm>
            <a:off x="1204700" y="733300"/>
            <a:ext cx="793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399" name="Google Shape;1188;p20"/>
          <p:cNvSpPr txBox="1"/>
          <p:nvPr/>
        </p:nvSpPr>
        <p:spPr>
          <a:xfrm>
            <a:off x="911375" y="1435150"/>
            <a:ext cx="639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59" name="Google Shape;1189;p20"/>
          <p:cNvGrpSpPr/>
          <p:nvPr/>
        </p:nvGrpSpPr>
        <p:grpSpPr>
          <a:xfrm>
            <a:off x="736330" y="427374"/>
            <a:ext cx="7729855" cy="3858895"/>
            <a:chOff x="736330" y="427374"/>
            <a:chExt cx="7729855" cy="3858895"/>
          </a:xfrm>
        </p:grpSpPr>
        <p:sp>
          <p:nvSpPr>
            <p:cNvPr id="1049400" name="Google Shape;1190;p20"/>
            <p:cNvSpPr txBox="1"/>
            <p:nvPr/>
          </p:nvSpPr>
          <p:spPr>
            <a:xfrm>
              <a:off x="736330" y="3141999"/>
              <a:ext cx="7729855" cy="1144270"/>
            </a:xfrm>
            <a:prstGeom prst="rect">
              <a:avLst/>
            </a:prstGeom>
            <a:noFill/>
            <a:ln>
              <a:noFill/>
            </a:ln>
          </p:spPr>
          <p:txBody>
            <a:bodyPr spcFirstLastPara="1" wrap="square" lIns="68575" tIns="34275" rIns="68575" bIns="34275" anchor="t" anchorCtr="0">
              <a:spAutoFit/>
            </a:bodyPr>
            <a:lstStyle/>
            <a:p>
              <a:pPr marL="0" marR="0" lvl="0" indent="0" algn="ctr" rtl="0">
                <a:lnSpc>
                  <a:spcPct val="125000"/>
                </a:lnSpc>
                <a:spcBef>
                  <a:spcPts val="0"/>
                </a:spcBef>
                <a:spcAft>
                  <a:spcPts val="0"/>
                </a:spcAft>
                <a:buClr>
                  <a:srgbClr val="000000"/>
                </a:buClr>
                <a:buSzPts val="2800"/>
                <a:buFont typeface="Arial" panose="020B0604020202020204"/>
                <a:buNone/>
              </a:pPr>
              <a:r>
                <a:rPr lang="fr-FR" sz="28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Étude et implémentation d’algorithmes intelligents</a:t>
              </a:r>
              <a:endParaRPr sz="33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1049401" name="Google Shape;1191;p20"/>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02" name="Google Shape;1192;p20"/>
            <p:cNvSpPr/>
            <p:nvPr/>
          </p:nvSpPr>
          <p:spPr>
            <a:xfrm rot="10800000" flipH="1">
              <a:off x="3454416" y="9884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03" name="Google Shape;1193;p20"/>
            <p:cNvSpPr txBox="1"/>
            <p:nvPr/>
          </p:nvSpPr>
          <p:spPr>
            <a:xfrm>
              <a:off x="4240668" y="1390800"/>
              <a:ext cx="5202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5</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90" name="Google Shape;1194;p20"/>
            <p:cNvCxnSpPr/>
            <p:nvPr/>
          </p:nvCxnSpPr>
          <p:spPr>
            <a:xfrm>
              <a:off x="1146764" y="2976247"/>
              <a:ext cx="7154400" cy="300"/>
            </a:xfrm>
            <a:prstGeom prst="straightConnector1">
              <a:avLst/>
            </a:prstGeom>
            <a:noFill/>
            <a:ln w="9525" cap="flat" cmpd="sng">
              <a:solidFill>
                <a:srgbClr val="262626"/>
              </a:solidFill>
              <a:prstDash val="dash"/>
              <a:miter lim="800000"/>
              <a:headEnd type="none" w="sm" len="sm"/>
              <a:tailEnd type="none" w="sm" len="sm"/>
            </a:ln>
          </p:spPr>
        </p:cxnSp>
        <p:cxnSp>
          <p:nvCxnSpPr>
            <p:cNvPr id="3145791" name="Google Shape;1195;p20"/>
            <p:cNvCxnSpPr/>
            <p:nvPr/>
          </p:nvCxnSpPr>
          <p:spPr>
            <a:xfrm>
              <a:off x="1113183" y="4238045"/>
              <a:ext cx="7187979" cy="7952"/>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2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049406" name="Google Shape;1200;p52"/>
          <p:cNvSpPr/>
          <p:nvPr/>
        </p:nvSpPr>
        <p:spPr>
          <a:xfrm>
            <a:off x="428017" y="769521"/>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 Approche de </a:t>
            </a:r>
            <a:r>
              <a:rPr lang="en-US" alt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la </a:t>
            </a:r>
            <a:r>
              <a:rPr lang="en-US" alt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fen</a:t>
            </a:r>
            <a:r>
              <a:rPr lang="en-US" altLang="en-US"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ê</a:t>
            </a:r>
            <a:r>
              <a:rPr lang="en-US" alt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tre</a:t>
            </a: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 dynamique (DWA) </a:t>
            </a:r>
            <a:endParaRP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407" name="Google Shape;1201;p52"/>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263" name="Google Shape;1203;p52"/>
          <p:cNvGrpSpPr/>
          <p:nvPr/>
        </p:nvGrpSpPr>
        <p:grpSpPr>
          <a:xfrm>
            <a:off x="0" y="0"/>
            <a:ext cx="9144000" cy="643255"/>
            <a:chOff x="0" y="0"/>
            <a:chExt cx="9144000" cy="643255"/>
          </a:xfrm>
        </p:grpSpPr>
        <p:grpSp>
          <p:nvGrpSpPr>
            <p:cNvPr id="264" name="Google Shape;1204;p52"/>
            <p:cNvGrpSpPr/>
            <p:nvPr/>
          </p:nvGrpSpPr>
          <p:grpSpPr>
            <a:xfrm>
              <a:off x="0" y="0"/>
              <a:ext cx="9144000" cy="643255"/>
              <a:chOff x="0" y="0"/>
              <a:chExt cx="9144000" cy="643255"/>
            </a:xfrm>
          </p:grpSpPr>
          <p:grpSp>
            <p:nvGrpSpPr>
              <p:cNvPr id="265" name="Google Shape;1205;p52"/>
              <p:cNvGrpSpPr/>
              <p:nvPr/>
            </p:nvGrpSpPr>
            <p:grpSpPr>
              <a:xfrm>
                <a:off x="0" y="0"/>
                <a:ext cx="9144000" cy="640190"/>
                <a:chOff x="0" y="0"/>
                <a:chExt cx="9144000" cy="640190"/>
              </a:xfrm>
            </p:grpSpPr>
            <p:sp>
              <p:nvSpPr>
                <p:cNvPr id="1049408" name="Google Shape;1206;p52"/>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409" name="Google Shape;1207;p52"/>
                <p:cNvSpPr txBox="1"/>
                <p:nvPr/>
              </p:nvSpPr>
              <p:spPr>
                <a:xfrm>
                  <a:off x="1211246" y="10336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410" name="Google Shape;1208;p52"/>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11" name="Google Shape;1209;p52"/>
                <p:cNvSpPr txBox="1"/>
                <p:nvPr/>
              </p:nvSpPr>
              <p:spPr>
                <a:xfrm>
                  <a:off x="6162261" y="0"/>
                  <a:ext cx="1637969" cy="5892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12" name="Google Shape;1210;p52"/>
                <p:cNvSpPr txBox="1"/>
                <p:nvPr/>
              </p:nvSpPr>
              <p:spPr>
                <a:xfrm>
                  <a:off x="765969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413" name="Google Shape;1211;p52"/>
              <p:cNvSpPr txBox="1"/>
              <p:nvPr/>
            </p:nvSpPr>
            <p:spPr>
              <a:xfrm>
                <a:off x="3034030" y="0"/>
                <a:ext cx="149479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414" name="Google Shape;1212;p52"/>
            <p:cNvSpPr txBox="1"/>
            <p:nvPr/>
          </p:nvSpPr>
          <p:spPr>
            <a:xfrm>
              <a:off x="0" y="111317"/>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049415" name="Google Shape;1213;p52"/>
          <p:cNvSpPr txBox="1"/>
          <p:nvPr/>
        </p:nvSpPr>
        <p:spPr>
          <a:xfrm>
            <a:off x="2039051" y="2466984"/>
            <a:ext cx="1567002" cy="294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1" i="0" u="none" strike="noStrike" cap="none">
              <a:solidFill>
                <a:srgbClr val="262626"/>
              </a:solidFill>
              <a:latin typeface="Arial" panose="020B0604020202020204"/>
              <a:ea typeface="Arial" panose="020B0604020202020204"/>
              <a:cs typeface="Arial" panose="020B0604020202020204"/>
              <a:sym typeface="Arial" panose="020B0604020202020204"/>
            </a:endParaRPr>
          </a:p>
        </p:txBody>
      </p:sp>
      <p:sp>
        <p:nvSpPr>
          <p:cNvPr id="1049416" name="Google Shape;1214;p52"/>
          <p:cNvSpPr txBox="1"/>
          <p:nvPr/>
        </p:nvSpPr>
        <p:spPr>
          <a:xfrm>
            <a:off x="873079" y="3649017"/>
            <a:ext cx="1567002" cy="2692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200" b="0" i="0" u="none" strike="noStrike" cap="none">
              <a:solidFill>
                <a:srgbClr val="262626"/>
              </a:solidFill>
              <a:latin typeface="Arial" panose="020B0604020202020204"/>
              <a:ea typeface="Arial" panose="020B0604020202020204"/>
              <a:cs typeface="Arial" panose="020B0604020202020204"/>
              <a:sym typeface="Arial" panose="020B0604020202020204"/>
            </a:endParaRPr>
          </a:p>
        </p:txBody>
      </p:sp>
      <p:grpSp>
        <p:nvGrpSpPr>
          <p:cNvPr id="266" name="Google Shape;1215;p52"/>
          <p:cNvGrpSpPr/>
          <p:nvPr/>
        </p:nvGrpSpPr>
        <p:grpSpPr>
          <a:xfrm>
            <a:off x="0" y="2020961"/>
            <a:ext cx="5243688" cy="2167107"/>
            <a:chOff x="0" y="1955260"/>
            <a:chExt cx="5243688" cy="2167107"/>
          </a:xfrm>
        </p:grpSpPr>
        <p:sp>
          <p:nvSpPr>
            <p:cNvPr id="1049417" name="Google Shape;1216;p52"/>
            <p:cNvSpPr/>
            <p:nvPr/>
          </p:nvSpPr>
          <p:spPr>
            <a:xfrm>
              <a:off x="460696" y="3351349"/>
              <a:ext cx="2267350" cy="771018"/>
            </a:xfrm>
            <a:prstGeom prst="roundRect">
              <a:avLst>
                <a:gd name="adj" fmla="val 16667"/>
              </a:avLst>
            </a:prstGeom>
            <a:solidFill>
              <a:srgbClr val="C0CD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67" name="Google Shape;1217;p52"/>
            <p:cNvGrpSpPr/>
            <p:nvPr/>
          </p:nvGrpSpPr>
          <p:grpSpPr>
            <a:xfrm>
              <a:off x="0" y="1955260"/>
              <a:ext cx="5243688" cy="1925462"/>
              <a:chOff x="0" y="1955260"/>
              <a:chExt cx="5243688" cy="1925462"/>
            </a:xfrm>
          </p:grpSpPr>
          <p:grpSp>
            <p:nvGrpSpPr>
              <p:cNvPr id="268" name="Google Shape;1219;p52"/>
              <p:cNvGrpSpPr/>
              <p:nvPr/>
            </p:nvGrpSpPr>
            <p:grpSpPr>
              <a:xfrm>
                <a:off x="0" y="2937754"/>
                <a:ext cx="5243688" cy="942968"/>
                <a:chOff x="0" y="2937754"/>
                <a:chExt cx="5243688" cy="942968"/>
              </a:xfrm>
            </p:grpSpPr>
            <p:grpSp>
              <p:nvGrpSpPr>
                <p:cNvPr id="269" name="Google Shape;1220;p52"/>
                <p:cNvGrpSpPr/>
                <p:nvPr/>
              </p:nvGrpSpPr>
              <p:grpSpPr>
                <a:xfrm>
                  <a:off x="0" y="2937754"/>
                  <a:ext cx="774637" cy="864098"/>
                  <a:chOff x="146755" y="2900847"/>
                  <a:chExt cx="627882" cy="901005"/>
                </a:xfrm>
              </p:grpSpPr>
              <p:sp>
                <p:nvSpPr>
                  <p:cNvPr id="1049418" name="Google Shape;1221;p52"/>
                  <p:cNvSpPr/>
                  <p:nvPr/>
                </p:nvSpPr>
                <p:spPr>
                  <a:xfrm>
                    <a:off x="146755" y="2900847"/>
                    <a:ext cx="627882" cy="901005"/>
                  </a:xfrm>
                  <a:prstGeom prst="ellipse">
                    <a:avLst/>
                  </a:prstGeom>
                  <a:solidFill>
                    <a:srgbClr val="C0CDD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19" name="Google Shape;1222;p52"/>
                  <p:cNvSpPr/>
                  <p:nvPr/>
                </p:nvSpPr>
                <p:spPr>
                  <a:xfrm>
                    <a:off x="193265" y="2967587"/>
                    <a:ext cx="534862" cy="767523"/>
                  </a:xfrm>
                  <a:prstGeom prst="ellipse">
                    <a:avLst/>
                  </a:prstGeom>
                  <a:noFill/>
                  <a:ln w="19050" cap="flat" cmpd="sng">
                    <a:solidFill>
                      <a:schemeClr val="l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CDD1"/>
                      </a:solidFill>
                      <a:latin typeface="Arial" panose="020B0604020202020204"/>
                      <a:ea typeface="Arial" panose="020B0604020202020204"/>
                      <a:cs typeface="Arial" panose="020B0604020202020204"/>
                      <a:sym typeface="Arial" panose="020B0604020202020204"/>
                    </a:endParaRPr>
                  </a:p>
                </p:txBody>
              </p:sp>
              <p:sp>
                <p:nvSpPr>
                  <p:cNvPr id="34" name="Google Shape;1222;p52"/>
                  <p:cNvSpPr/>
                  <p:nvPr/>
                </p:nvSpPr>
                <p:spPr>
                  <a:xfrm>
                    <a:off x="166777" y="2966107"/>
                    <a:ext cx="534862" cy="767523"/>
                  </a:xfrm>
                  <a:prstGeom prst="ellipse">
                    <a:avLst/>
                  </a:prstGeom>
                  <a:noFill/>
                  <a:ln w="19050" cap="flat" cmpd="sng">
                    <a:solidFill>
                      <a:schemeClr val="l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CDD1"/>
                      </a:solidFill>
                      <a:latin typeface="Arial" panose="020B0604020202020204"/>
                      <a:ea typeface="Arial" panose="020B0604020202020204"/>
                      <a:cs typeface="Arial" panose="020B0604020202020204"/>
                      <a:sym typeface="Arial" panose="020B0604020202020204"/>
                    </a:endParaRPr>
                  </a:p>
                </p:txBody>
              </p:sp>
            </p:grpSp>
            <p:sp>
              <p:nvSpPr>
                <p:cNvPr id="1049420" name="Google Shape;1223;p52"/>
                <p:cNvSpPr/>
                <p:nvPr/>
              </p:nvSpPr>
              <p:spPr>
                <a:xfrm>
                  <a:off x="671688" y="3421617"/>
                  <a:ext cx="4572000"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fr-FR" sz="1200" b="1"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fr-F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200"/>
                    <a:buFont typeface="Arial" panose="020B0604020202020204"/>
                    <a:buNone/>
                  </a:pP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70" name="Google Shape;1225;p52"/>
              <p:cNvGrpSpPr/>
              <p:nvPr/>
            </p:nvGrpSpPr>
            <p:grpSpPr>
              <a:xfrm>
                <a:off x="1241423" y="1955260"/>
                <a:ext cx="3522488" cy="1219237"/>
                <a:chOff x="1241423" y="1955260"/>
                <a:chExt cx="3522488" cy="1219237"/>
              </a:xfrm>
            </p:grpSpPr>
            <p:grpSp>
              <p:nvGrpSpPr>
                <p:cNvPr id="271" name="Google Shape;1226;p52"/>
                <p:cNvGrpSpPr/>
                <p:nvPr/>
              </p:nvGrpSpPr>
              <p:grpSpPr>
                <a:xfrm>
                  <a:off x="1627316" y="2403479"/>
                  <a:ext cx="3136595" cy="771018"/>
                  <a:chOff x="1627316" y="2403479"/>
                  <a:chExt cx="3136595" cy="771018"/>
                </a:xfrm>
              </p:grpSpPr>
              <p:sp>
                <p:nvSpPr>
                  <p:cNvPr id="1049421" name="Google Shape;1227;p52"/>
                  <p:cNvSpPr/>
                  <p:nvPr/>
                </p:nvSpPr>
                <p:spPr>
                  <a:xfrm>
                    <a:off x="1627316" y="2403479"/>
                    <a:ext cx="2267350" cy="771018"/>
                  </a:xfrm>
                  <a:prstGeom prst="roundRect">
                    <a:avLst>
                      <a:gd name="adj" fmla="val 16667"/>
                    </a:avLst>
                  </a:prstGeom>
                  <a:solidFill>
                    <a:srgbClr val="C1D9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2" name="Google Shape;1228;p52"/>
                  <p:cNvSpPr/>
                  <p:nvPr/>
                </p:nvSpPr>
                <p:spPr>
                  <a:xfrm>
                    <a:off x="1806223" y="2454802"/>
                    <a:ext cx="2957688" cy="55181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200"/>
                      <a:buFont typeface="Arial" panose="020B0604020202020204"/>
                      <a:buNone/>
                    </a:pPr>
                    <a:r>
                      <a:rPr lang="fr-FR" sz="1200" b="1"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fr-F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72" name="Google Shape;1230;p52"/>
                <p:cNvGrpSpPr/>
                <p:nvPr/>
              </p:nvGrpSpPr>
              <p:grpSpPr>
                <a:xfrm>
                  <a:off x="1241423" y="1955260"/>
                  <a:ext cx="768484" cy="869538"/>
                  <a:chOff x="1310338" y="1952976"/>
                  <a:chExt cx="627882" cy="901005"/>
                </a:xfrm>
              </p:grpSpPr>
              <p:sp>
                <p:nvSpPr>
                  <p:cNvPr id="1049423" name="Google Shape;1231;p52"/>
                  <p:cNvSpPr/>
                  <p:nvPr/>
                </p:nvSpPr>
                <p:spPr>
                  <a:xfrm>
                    <a:off x="1310338" y="1952976"/>
                    <a:ext cx="627882" cy="901005"/>
                  </a:xfrm>
                  <a:prstGeom prst="ellipse">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4" name="Google Shape;1232;p52"/>
                  <p:cNvSpPr/>
                  <p:nvPr/>
                </p:nvSpPr>
                <p:spPr>
                  <a:xfrm>
                    <a:off x="1359885" y="2019717"/>
                    <a:ext cx="534862" cy="767523"/>
                  </a:xfrm>
                  <a:prstGeom prst="ellipse">
                    <a:avLst/>
                  </a:prstGeom>
                  <a:noFill/>
                  <a:ln w="19050" cap="flat" cmpd="sng">
                    <a:solidFill>
                      <a:schemeClr val="l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grpSp>
        <p:sp>
          <p:nvSpPr>
            <p:cNvPr id="33" name="Google Shape;1216;p52"/>
            <p:cNvSpPr/>
            <p:nvPr/>
          </p:nvSpPr>
          <p:spPr>
            <a:xfrm>
              <a:off x="428017" y="3350916"/>
              <a:ext cx="2267350" cy="771018"/>
            </a:xfrm>
            <a:prstGeom prst="roundRect">
              <a:avLst>
                <a:gd name="adj" fmla="val 16667"/>
              </a:avLst>
            </a:prstGeom>
            <a:solidFill>
              <a:srgbClr val="C0CD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425" name="Zone de texte 3"/>
          <p:cNvSpPr txBox="1"/>
          <p:nvPr/>
        </p:nvSpPr>
        <p:spPr>
          <a:xfrm>
            <a:off x="2063115" y="2403475"/>
            <a:ext cx="1727200" cy="701040"/>
          </a:xfrm>
          <a:prstGeom prst="rect">
            <a:avLst/>
          </a:prstGeom>
          <a:noFill/>
        </p:spPr>
        <p:txBody>
          <a:bodyPr wrap="square" rtlCol="0">
            <a:spAutoFit/>
          </a:bodyPr>
          <a:lstStyle/>
          <a:p>
            <a:r>
              <a:rPr lang="en-US" altLang="fr-FR" dirty="0" err="1">
                <a:solidFill>
                  <a:schemeClr val="tx1"/>
                </a:solidFill>
                <a:effectLst>
                  <a:outerShdw blurRad="50800" dist="50800" dir="5400000" algn="ctr" rotWithShape="0">
                    <a:schemeClr val="bg1">
                      <a:alpha val="100000"/>
                    </a:schemeClr>
                  </a:outerShdw>
                </a:effectLst>
                <a:sym typeface="+mn-ea"/>
              </a:rPr>
              <a:t>Qu'est-ce</a:t>
            </a:r>
            <a:r>
              <a:rPr lang="en-US" altLang="fr-FR" dirty="0">
                <a:solidFill>
                  <a:schemeClr val="tx1"/>
                </a:solidFill>
                <a:effectLst>
                  <a:outerShdw blurRad="50800" dist="50800" dir="5400000" algn="ctr" rotWithShape="0">
                    <a:schemeClr val="bg1">
                      <a:alpha val="100000"/>
                    </a:schemeClr>
                  </a:outerShdw>
                </a:effectLst>
                <a:sym typeface="+mn-ea"/>
              </a:rPr>
              <a:t> que </a:t>
            </a:r>
            <a:r>
              <a:rPr lang="en-US" altLang="fr-FR" dirty="0" err="1">
                <a:solidFill>
                  <a:schemeClr val="tx1"/>
                </a:solidFill>
                <a:effectLst>
                  <a:outerShdw blurRad="50800" dist="50800" dir="5400000" algn="ctr" rotWithShape="0">
                    <a:schemeClr val="bg1">
                      <a:alpha val="100000"/>
                    </a:schemeClr>
                  </a:outerShdw>
                </a:effectLst>
                <a:sym typeface="+mn-ea"/>
              </a:rPr>
              <a:t>l'approche</a:t>
            </a:r>
            <a:r>
              <a:rPr lang="en-US" altLang="fr-FR" dirty="0">
                <a:solidFill>
                  <a:schemeClr val="tx1"/>
                </a:solidFill>
                <a:effectLst>
                  <a:outerShdw blurRad="50800" dist="50800" dir="5400000" algn="ctr" rotWithShape="0">
                    <a:schemeClr val="bg1">
                      <a:alpha val="100000"/>
                    </a:schemeClr>
                  </a:outerShdw>
                </a:effectLst>
                <a:sym typeface="+mn-ea"/>
              </a:rPr>
              <a:t> de la </a:t>
            </a:r>
            <a:r>
              <a:rPr lang="en-US" altLang="fr-FR" dirty="0" err="1">
                <a:solidFill>
                  <a:schemeClr val="tx1"/>
                </a:solidFill>
                <a:effectLst>
                  <a:outerShdw blurRad="50800" dist="50800" dir="5400000" algn="ctr" rotWithShape="0">
                    <a:schemeClr val="bg1">
                      <a:alpha val="100000"/>
                    </a:schemeClr>
                  </a:outerShdw>
                </a:effectLst>
                <a:sym typeface="+mn-ea"/>
              </a:rPr>
              <a:t>fen</a:t>
            </a:r>
            <a:r>
              <a:rPr lang="en-US" altLang="en-US" dirty="0" err="1">
                <a:solidFill>
                  <a:schemeClr val="tx1"/>
                </a:solidFill>
                <a:effectLst>
                  <a:outerShdw blurRad="50800" dist="50800" dir="5400000" algn="ctr" rotWithShape="0">
                    <a:schemeClr val="bg1">
                      <a:alpha val="100000"/>
                    </a:schemeClr>
                  </a:outerShdw>
                </a:effectLst>
                <a:sym typeface="+mn-ea"/>
              </a:rPr>
              <a:t>ê</a:t>
            </a:r>
            <a:r>
              <a:rPr lang="en-US" altLang="fr-FR" dirty="0" err="1">
                <a:solidFill>
                  <a:schemeClr val="tx1"/>
                </a:solidFill>
                <a:effectLst>
                  <a:outerShdw blurRad="50800" dist="50800" dir="5400000" algn="ctr" rotWithShape="0">
                    <a:schemeClr val="bg1">
                      <a:alpha val="100000"/>
                    </a:schemeClr>
                  </a:outerShdw>
                </a:effectLst>
                <a:sym typeface="+mn-ea"/>
              </a:rPr>
              <a:t>tre</a:t>
            </a:r>
            <a:r>
              <a:rPr lang="en-US" altLang="fr-FR" dirty="0">
                <a:solidFill>
                  <a:schemeClr val="tx1"/>
                </a:solidFill>
                <a:effectLst>
                  <a:outerShdw blurRad="50800" dist="50800" dir="5400000" algn="ctr" rotWithShape="0">
                    <a:schemeClr val="bg1">
                      <a:alpha val="100000"/>
                    </a:schemeClr>
                  </a:outerShdw>
                </a:effectLst>
                <a:sym typeface="+mn-ea"/>
              </a:rPr>
              <a:t> </a:t>
            </a:r>
            <a:r>
              <a:rPr lang="en-US" altLang="fr-FR" dirty="0" err="1">
                <a:solidFill>
                  <a:schemeClr val="tx1"/>
                </a:solidFill>
                <a:effectLst>
                  <a:outerShdw blurRad="50800" dist="50800" dir="5400000" algn="ctr" rotWithShape="0">
                    <a:schemeClr val="bg1">
                      <a:alpha val="100000"/>
                    </a:schemeClr>
                  </a:outerShdw>
                </a:effectLst>
                <a:sym typeface="+mn-ea"/>
              </a:rPr>
              <a:t>dynamique</a:t>
            </a:r>
            <a:r>
              <a:rPr lang="en-US" altLang="fr-FR" dirty="0">
                <a:solidFill>
                  <a:schemeClr val="tx1"/>
                </a:solidFill>
                <a:effectLst>
                  <a:outerShdw blurRad="50800" dist="50800" dir="5400000" algn="ctr" rotWithShape="0">
                    <a:schemeClr val="bg1">
                      <a:alpha val="100000"/>
                    </a:schemeClr>
                  </a:outerShdw>
                </a:effectLst>
                <a:sym typeface="+mn-ea"/>
              </a:rPr>
              <a:t> ?</a:t>
            </a:r>
            <a:endParaRPr lang="en-US" altLang="fr-FR" dirty="0">
              <a:solidFill>
                <a:schemeClr val="tx1"/>
              </a:solidFill>
              <a:effectLst>
                <a:outerShdw blurRad="50800" dist="50800" dir="5400000" algn="ctr" rotWithShape="0">
                  <a:schemeClr val="bg1">
                    <a:alpha val="100000"/>
                  </a:schemeClr>
                </a:outerShdw>
              </a:effectLst>
              <a:sym typeface="+mn-ea"/>
            </a:endParaRPr>
          </a:p>
        </p:txBody>
      </p:sp>
      <p:sp>
        <p:nvSpPr>
          <p:cNvPr id="1049426" name="Zone de texte 5"/>
          <p:cNvSpPr txBox="1"/>
          <p:nvPr/>
        </p:nvSpPr>
        <p:spPr>
          <a:xfrm>
            <a:off x="774700" y="3437255"/>
            <a:ext cx="1865630" cy="521970"/>
          </a:xfrm>
          <a:prstGeom prst="rect">
            <a:avLst/>
          </a:prstGeom>
          <a:noFill/>
        </p:spPr>
        <p:txBody>
          <a:bodyPr wrap="square" rtlCol="0">
            <a:spAutoFit/>
          </a:bodyPr>
          <a:lstStyle/>
          <a:p>
            <a:r>
              <a:rPr lang="en-US" altLang="fr-FR" dirty="0">
                <a:sym typeface="+mn-ea"/>
              </a:rPr>
              <a:t>Que </a:t>
            </a:r>
            <a:r>
              <a:rPr lang="en-US" altLang="fr-FR" dirty="0" err="1">
                <a:sym typeface="+mn-ea"/>
              </a:rPr>
              <a:t>signifie</a:t>
            </a:r>
            <a:r>
              <a:rPr lang="en-US" altLang="fr-FR" dirty="0">
                <a:sym typeface="+mn-ea"/>
              </a:rPr>
              <a:t> </a:t>
            </a:r>
            <a:r>
              <a:rPr lang="en-US" altLang="en-US" dirty="0">
                <a:sym typeface="+mn-ea"/>
              </a:rPr>
              <a:t>«</a:t>
            </a:r>
            <a:r>
              <a:rPr lang="en-US" altLang="fr-FR" dirty="0">
                <a:sym typeface="+mn-ea"/>
              </a:rPr>
              <a:t> la </a:t>
            </a:r>
            <a:r>
              <a:rPr lang="en-US" altLang="fr-FR" dirty="0" err="1">
                <a:sym typeface="+mn-ea"/>
              </a:rPr>
              <a:t>fen</a:t>
            </a:r>
            <a:r>
              <a:rPr lang="en-US" altLang="en-US" dirty="0" err="1">
                <a:sym typeface="+mn-ea"/>
              </a:rPr>
              <a:t>ê</a:t>
            </a:r>
            <a:r>
              <a:rPr lang="en-US" altLang="fr-FR" dirty="0" err="1">
                <a:sym typeface="+mn-ea"/>
              </a:rPr>
              <a:t>tre</a:t>
            </a:r>
            <a:r>
              <a:rPr lang="en-US" altLang="fr-FR" dirty="0">
                <a:sym typeface="+mn-ea"/>
              </a:rPr>
              <a:t> </a:t>
            </a:r>
            <a:r>
              <a:rPr lang="en-US" altLang="fr-FR" dirty="0" err="1">
                <a:sym typeface="+mn-ea"/>
              </a:rPr>
              <a:t>dynamique</a:t>
            </a:r>
            <a:r>
              <a:rPr lang="en-US" altLang="fr-FR" dirty="0">
                <a:sym typeface="+mn-ea"/>
              </a:rPr>
              <a:t> </a:t>
            </a:r>
            <a:r>
              <a:rPr lang="en-US" altLang="en-US" dirty="0">
                <a:sym typeface="+mn-ea"/>
              </a:rPr>
              <a:t>»</a:t>
            </a:r>
            <a:r>
              <a:rPr lang="en-US" altLang="fr-FR" dirty="0">
                <a:sym typeface="+mn-ea"/>
              </a:rPr>
              <a:t> ?</a:t>
            </a:r>
            <a:endParaRPr lang="fr-FR" altLang="en-US" dirty="0"/>
          </a:p>
        </p:txBody>
      </p:sp>
      <p:pic>
        <p:nvPicPr>
          <p:cNvPr id="2" name="dynamic_window_approach">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959225" y="1137920"/>
            <a:ext cx="4854575" cy="3877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406"/>
                                        </p:tgtEl>
                                        <p:attrNameLst>
                                          <p:attrName>style.visibility</p:attrName>
                                        </p:attrNameLst>
                                      </p:cBhvr>
                                      <p:to>
                                        <p:strVal val="visible"/>
                                      </p:to>
                                    </p:set>
                                    <p:animEffect transition="in" filter="fade">
                                      <p:cBhvr>
                                        <p:cTn id="7" dur="500"/>
                                        <p:tgtEl>
                                          <p:spTgt spid="1049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2" nodeType="clickEffect">
                                  <p:stCondLst>
                                    <p:cond delay="0"/>
                                  </p:stCondLst>
                                  <p:childTnLst>
                                    <p:set>
                                      <p:cBhvr>
                                        <p:cTn id="11" dur="1" fill="hold">
                                          <p:stCondLst>
                                            <p:cond delay="0"/>
                                          </p:stCondLst>
                                        </p:cTn>
                                        <p:tgtEl>
                                          <p:spTgt spid="1049425"/>
                                        </p:tgtEl>
                                        <p:attrNameLst>
                                          <p:attrName>style.visibility</p:attrName>
                                        </p:attrNameLst>
                                      </p:cBhvr>
                                      <p:to>
                                        <p:strVal val="visible"/>
                                      </p:to>
                                    </p:set>
                                    <p:animEffect transition="in" filter="fade">
                                      <p:cBhvr>
                                        <p:cTn id="12" dur="500"/>
                                        <p:tgtEl>
                                          <p:spTgt spid="1049425"/>
                                        </p:tgtEl>
                                      </p:cBhvr>
                                    </p:animEffect>
                                  </p:childTnLst>
                                </p:cTn>
                              </p:par>
                              <p:par>
                                <p:cTn id="13" presetID="10" presetClass="entr" presetSubtype="0" fill="hold" grpId="2" nodeType="withEffect">
                                  <p:stCondLst>
                                    <p:cond delay="0"/>
                                  </p:stCondLst>
                                  <p:childTnLst>
                                    <p:set>
                                      <p:cBhvr>
                                        <p:cTn id="14" dur="1" fill="hold">
                                          <p:stCondLst>
                                            <p:cond delay="0"/>
                                          </p:stCondLst>
                                        </p:cTn>
                                        <p:tgtEl>
                                          <p:spTgt spid="1049426"/>
                                        </p:tgtEl>
                                        <p:attrNameLst>
                                          <p:attrName>style.visibility</p:attrName>
                                        </p:attrNameLst>
                                      </p:cBhvr>
                                      <p:to>
                                        <p:strVal val="visible"/>
                                      </p:to>
                                    </p:set>
                                    <p:animEffect transition="in" filter="fade">
                                      <p:cBhvr>
                                        <p:cTn id="15" dur="500"/>
                                        <p:tgtEl>
                                          <p:spTgt spid="1049426"/>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9" fill="hold" display="1">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additive="base">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1049406" grpId="0"/>
      <p:bldP spid="1049425" grpId="1"/>
      <p:bldP spid="1049425" grpId="2"/>
      <p:bldP spid="1049426" grpId="1"/>
      <p:bldP spid="1049426" grpId="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 name="Group 2"/>
          <p:cNvGrpSpPr/>
          <p:nvPr/>
        </p:nvGrpSpPr>
        <p:grpSpPr>
          <a:xfrm>
            <a:off x="2179005" y="1679220"/>
            <a:ext cx="4781627" cy="2877717"/>
            <a:chOff x="1835696" y="2058492"/>
            <a:chExt cx="5544614" cy="3336904"/>
          </a:xfrm>
        </p:grpSpPr>
        <p:sp>
          <p:nvSpPr>
            <p:cNvPr id="1049429" name="Freeform 11"/>
            <p:cNvSpPr/>
            <p:nvPr/>
          </p:nvSpPr>
          <p:spPr bwMode="auto">
            <a:xfrm rot="5400000" flipH="1">
              <a:off x="2939551" y="954637"/>
              <a:ext cx="3336904" cy="5544614"/>
            </a:xfrm>
            <a:custGeom>
              <a:avLst/>
              <a:gdLst>
                <a:gd name="T0" fmla="*/ 871 w 1381"/>
                <a:gd name="T1" fmla="*/ 59 h 2286"/>
                <a:gd name="T2" fmla="*/ 627 w 1381"/>
                <a:gd name="T3" fmla="*/ 497 h 2286"/>
                <a:gd name="T4" fmla="*/ 443 w 1381"/>
                <a:gd name="T5" fmla="*/ 631 h 2286"/>
                <a:gd name="T6" fmla="*/ 272 w 1381"/>
                <a:gd name="T7" fmla="*/ 637 h 2286"/>
                <a:gd name="T8" fmla="*/ 54 w 1381"/>
                <a:gd name="T9" fmla="*/ 1050 h 2286"/>
                <a:gd name="T10" fmla="*/ 467 w 1381"/>
                <a:gd name="T11" fmla="*/ 1269 h 2286"/>
                <a:gd name="T12" fmla="*/ 521 w 1381"/>
                <a:gd name="T13" fmla="*/ 1246 h 2286"/>
                <a:gd name="T14" fmla="*/ 520 w 1381"/>
                <a:gd name="T15" fmla="*/ 1248 h 2286"/>
                <a:gd name="T16" fmla="*/ 688 w 1381"/>
                <a:gd name="T17" fmla="*/ 1347 h 2286"/>
                <a:gd name="T18" fmla="*/ 691 w 1381"/>
                <a:gd name="T19" fmla="*/ 1423 h 2286"/>
                <a:gd name="T20" fmla="*/ 691 w 1381"/>
                <a:gd name="T21" fmla="*/ 1423 h 2286"/>
                <a:gd name="T22" fmla="*/ 528 w 1381"/>
                <a:gd name="T23" fmla="*/ 1590 h 2286"/>
                <a:gd name="T24" fmla="*/ 442 w 1381"/>
                <a:gd name="T25" fmla="*/ 1599 h 2286"/>
                <a:gd name="T26" fmla="*/ 299 w 1381"/>
                <a:gd name="T27" fmla="*/ 1868 h 2286"/>
                <a:gd name="T28" fmla="*/ 568 w 1381"/>
                <a:gd name="T29" fmla="*/ 2010 h 2286"/>
                <a:gd name="T30" fmla="*/ 586 w 1381"/>
                <a:gd name="T31" fmla="*/ 2003 h 2286"/>
                <a:gd name="T32" fmla="*/ 698 w 1381"/>
                <a:gd name="T33" fmla="*/ 2101 h 2286"/>
                <a:gd name="T34" fmla="*/ 698 w 1381"/>
                <a:gd name="T35" fmla="*/ 2101 h 2286"/>
                <a:gd name="T36" fmla="*/ 762 w 1381"/>
                <a:gd name="T37" fmla="*/ 2225 h 2286"/>
                <a:gd name="T38" fmla="*/ 1008 w 1381"/>
                <a:gd name="T39" fmla="*/ 2199 h 2286"/>
                <a:gd name="T40" fmla="*/ 982 w 1381"/>
                <a:gd name="T41" fmla="*/ 1953 h 2286"/>
                <a:gd name="T42" fmla="*/ 844 w 1381"/>
                <a:gd name="T43" fmla="*/ 1917 h 2286"/>
                <a:gd name="T44" fmla="*/ 844 w 1381"/>
                <a:gd name="T45" fmla="*/ 1917 h 2286"/>
                <a:gd name="T46" fmla="*/ 723 w 1381"/>
                <a:gd name="T47" fmla="*/ 1810 h 2286"/>
                <a:gd name="T48" fmla="*/ 723 w 1381"/>
                <a:gd name="T49" fmla="*/ 1810 h 2286"/>
                <a:gd name="T50" fmla="*/ 722 w 1381"/>
                <a:gd name="T51" fmla="*/ 1785 h 2286"/>
                <a:gd name="T52" fmla="*/ 905 w 1381"/>
                <a:gd name="T53" fmla="*/ 1666 h 2286"/>
                <a:gd name="T54" fmla="*/ 1062 w 1381"/>
                <a:gd name="T55" fmla="*/ 1662 h 2286"/>
                <a:gd name="T56" fmla="*/ 1253 w 1381"/>
                <a:gd name="T57" fmla="*/ 1302 h 2286"/>
                <a:gd name="T58" fmla="*/ 892 w 1381"/>
                <a:gd name="T59" fmla="*/ 1111 h 2286"/>
                <a:gd name="T60" fmla="*/ 842 w 1381"/>
                <a:gd name="T61" fmla="*/ 1131 h 2286"/>
                <a:gd name="T62" fmla="*/ 697 w 1381"/>
                <a:gd name="T63" fmla="*/ 1000 h 2286"/>
                <a:gd name="T64" fmla="*/ 697 w 1381"/>
                <a:gd name="T65" fmla="*/ 912 h 2286"/>
                <a:gd name="T66" fmla="*/ 883 w 1381"/>
                <a:gd name="T67" fmla="*/ 751 h 2286"/>
                <a:gd name="T68" fmla="*/ 1084 w 1381"/>
                <a:gd name="T69" fmla="*/ 748 h 2286"/>
                <a:gd name="T70" fmla="*/ 1322 w 1381"/>
                <a:gd name="T71" fmla="*/ 297 h 2286"/>
                <a:gd name="T72" fmla="*/ 871 w 1381"/>
                <a:gd name="T73" fmla="*/ 59 h 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81" h="2286">
                  <a:moveTo>
                    <a:pt x="871" y="59"/>
                  </a:moveTo>
                  <a:cubicBezTo>
                    <a:pt x="697" y="112"/>
                    <a:pt x="579" y="306"/>
                    <a:pt x="627" y="497"/>
                  </a:cubicBezTo>
                  <a:cubicBezTo>
                    <a:pt x="652" y="598"/>
                    <a:pt x="545" y="653"/>
                    <a:pt x="443" y="631"/>
                  </a:cubicBezTo>
                  <a:cubicBezTo>
                    <a:pt x="389" y="618"/>
                    <a:pt x="330" y="620"/>
                    <a:pt x="272" y="637"/>
                  </a:cubicBezTo>
                  <a:cubicBezTo>
                    <a:pt x="98" y="691"/>
                    <a:pt x="0" y="876"/>
                    <a:pt x="54" y="1050"/>
                  </a:cubicBezTo>
                  <a:cubicBezTo>
                    <a:pt x="108" y="1224"/>
                    <a:pt x="293" y="1322"/>
                    <a:pt x="467" y="1269"/>
                  </a:cubicBezTo>
                  <a:cubicBezTo>
                    <a:pt x="486" y="1263"/>
                    <a:pt x="504" y="1255"/>
                    <a:pt x="521" y="1246"/>
                  </a:cubicBezTo>
                  <a:cubicBezTo>
                    <a:pt x="520" y="1248"/>
                    <a:pt x="520" y="1248"/>
                    <a:pt x="520" y="1248"/>
                  </a:cubicBezTo>
                  <a:cubicBezTo>
                    <a:pt x="602" y="1219"/>
                    <a:pt x="678" y="1265"/>
                    <a:pt x="688" y="1347"/>
                  </a:cubicBezTo>
                  <a:cubicBezTo>
                    <a:pt x="689" y="1376"/>
                    <a:pt x="687" y="1395"/>
                    <a:pt x="691" y="1423"/>
                  </a:cubicBezTo>
                  <a:cubicBezTo>
                    <a:pt x="691" y="1423"/>
                    <a:pt x="691" y="1423"/>
                    <a:pt x="691" y="1423"/>
                  </a:cubicBezTo>
                  <a:cubicBezTo>
                    <a:pt x="703" y="1518"/>
                    <a:pt x="623" y="1600"/>
                    <a:pt x="528" y="1590"/>
                  </a:cubicBezTo>
                  <a:cubicBezTo>
                    <a:pt x="500" y="1587"/>
                    <a:pt x="470" y="1590"/>
                    <a:pt x="442" y="1599"/>
                  </a:cubicBezTo>
                  <a:cubicBezTo>
                    <a:pt x="328" y="1634"/>
                    <a:pt x="264" y="1754"/>
                    <a:pt x="299" y="1868"/>
                  </a:cubicBezTo>
                  <a:cubicBezTo>
                    <a:pt x="334" y="1981"/>
                    <a:pt x="455" y="2045"/>
                    <a:pt x="568" y="2010"/>
                  </a:cubicBezTo>
                  <a:cubicBezTo>
                    <a:pt x="574" y="2008"/>
                    <a:pt x="580" y="2006"/>
                    <a:pt x="586" y="2003"/>
                  </a:cubicBezTo>
                  <a:cubicBezTo>
                    <a:pt x="643" y="2000"/>
                    <a:pt x="694" y="2042"/>
                    <a:pt x="698" y="2101"/>
                  </a:cubicBezTo>
                  <a:cubicBezTo>
                    <a:pt x="698" y="2101"/>
                    <a:pt x="698" y="2101"/>
                    <a:pt x="698" y="2101"/>
                  </a:cubicBezTo>
                  <a:cubicBezTo>
                    <a:pt x="701" y="2148"/>
                    <a:pt x="723" y="2193"/>
                    <a:pt x="762" y="2225"/>
                  </a:cubicBezTo>
                  <a:cubicBezTo>
                    <a:pt x="837" y="2286"/>
                    <a:pt x="947" y="2275"/>
                    <a:pt x="1008" y="2199"/>
                  </a:cubicBezTo>
                  <a:cubicBezTo>
                    <a:pt x="1069" y="2124"/>
                    <a:pt x="1057" y="2014"/>
                    <a:pt x="982" y="1953"/>
                  </a:cubicBezTo>
                  <a:cubicBezTo>
                    <a:pt x="942" y="1921"/>
                    <a:pt x="892" y="1909"/>
                    <a:pt x="844" y="1917"/>
                  </a:cubicBezTo>
                  <a:cubicBezTo>
                    <a:pt x="844" y="1917"/>
                    <a:pt x="844" y="1917"/>
                    <a:pt x="844" y="1917"/>
                  </a:cubicBezTo>
                  <a:cubicBezTo>
                    <a:pt x="779" y="1927"/>
                    <a:pt x="721" y="1876"/>
                    <a:pt x="723" y="1810"/>
                  </a:cubicBezTo>
                  <a:cubicBezTo>
                    <a:pt x="723" y="1810"/>
                    <a:pt x="723" y="1810"/>
                    <a:pt x="723" y="1810"/>
                  </a:cubicBezTo>
                  <a:cubicBezTo>
                    <a:pt x="723" y="1802"/>
                    <a:pt x="723" y="1793"/>
                    <a:pt x="722" y="1785"/>
                  </a:cubicBezTo>
                  <a:cubicBezTo>
                    <a:pt x="737" y="1701"/>
                    <a:pt x="820" y="1645"/>
                    <a:pt x="905" y="1666"/>
                  </a:cubicBezTo>
                  <a:cubicBezTo>
                    <a:pt x="955" y="1679"/>
                    <a:pt x="1009" y="1678"/>
                    <a:pt x="1062" y="1662"/>
                  </a:cubicBezTo>
                  <a:cubicBezTo>
                    <a:pt x="1214" y="1615"/>
                    <a:pt x="1300" y="1454"/>
                    <a:pt x="1253" y="1302"/>
                  </a:cubicBezTo>
                  <a:cubicBezTo>
                    <a:pt x="1206" y="1149"/>
                    <a:pt x="1044" y="1064"/>
                    <a:pt x="892" y="1111"/>
                  </a:cubicBezTo>
                  <a:cubicBezTo>
                    <a:pt x="874" y="1116"/>
                    <a:pt x="858" y="1123"/>
                    <a:pt x="842" y="1131"/>
                  </a:cubicBezTo>
                  <a:cubicBezTo>
                    <a:pt x="759" y="1145"/>
                    <a:pt x="693" y="1083"/>
                    <a:pt x="697" y="1000"/>
                  </a:cubicBezTo>
                  <a:cubicBezTo>
                    <a:pt x="696" y="965"/>
                    <a:pt x="699" y="939"/>
                    <a:pt x="697" y="912"/>
                  </a:cubicBezTo>
                  <a:cubicBezTo>
                    <a:pt x="692" y="801"/>
                    <a:pt x="782" y="725"/>
                    <a:pt x="883" y="751"/>
                  </a:cubicBezTo>
                  <a:cubicBezTo>
                    <a:pt x="947" y="769"/>
                    <a:pt x="1016" y="769"/>
                    <a:pt x="1084" y="748"/>
                  </a:cubicBezTo>
                  <a:cubicBezTo>
                    <a:pt x="1274" y="689"/>
                    <a:pt x="1381" y="487"/>
                    <a:pt x="1322" y="297"/>
                  </a:cubicBezTo>
                  <a:cubicBezTo>
                    <a:pt x="1264" y="107"/>
                    <a:pt x="1062" y="0"/>
                    <a:pt x="871" y="59"/>
                  </a:cubicBezTo>
                  <a:close/>
                </a:path>
              </a:pathLst>
            </a:custGeom>
            <a:solidFill>
              <a:schemeClr val="accent6">
                <a:lumMod val="20000"/>
                <a:lumOff val="80000"/>
              </a:schemeClr>
            </a:solidFill>
            <a:ln w="12700">
              <a:noFill/>
            </a:ln>
            <a:effectLst/>
          </p:spPr>
          <p:txBody>
            <a:bodyPr vert="horz" wrap="square" lIns="68580" tIns="34290" rIns="68580" bIns="34290" numCol="1" anchor="t" anchorCtr="0" compatLnSpc="1"/>
            <a:lstStyle/>
            <a:p>
              <a:endParaRPr lang="ko-KR" altLang="en-US" sz="2025" dirty="0"/>
            </a:p>
          </p:txBody>
        </p:sp>
        <p:sp>
          <p:nvSpPr>
            <p:cNvPr id="1049430" name="Oval 4"/>
            <p:cNvSpPr/>
            <p:nvPr/>
          </p:nvSpPr>
          <p:spPr>
            <a:xfrm>
              <a:off x="5681811" y="2315359"/>
              <a:ext cx="1440160" cy="1440160"/>
            </a:xfrm>
            <a:prstGeom prst="ellipse">
              <a:avLst/>
            </a:prstGeom>
          </p:spPr>
          <p:style>
            <a:lnRef idx="0">
              <a:srgbClr val="FFFFFF"/>
            </a:lnRef>
            <a:fillRef idx="2">
              <a:prstClr val="black"/>
            </a:fillRef>
            <a:effectRef idx="0">
              <a:srgbClr val="FFFFFF"/>
            </a:effectRef>
            <a:fontRef idx="minor">
              <a:schemeClr val="lt1"/>
            </a:fontRef>
          </p:style>
          <p:txBody>
            <a:bodyPr rtlCol="0" anchor="ctr"/>
            <a:lstStyle/>
            <a:p>
              <a:pPr algn="ctr"/>
              <a:endParaRPr lang="ko-KR" altLang="en-US" sz="2025" dirty="0"/>
            </a:p>
          </p:txBody>
        </p:sp>
        <p:sp>
          <p:nvSpPr>
            <p:cNvPr id="1049431" name="Oval 5"/>
            <p:cNvSpPr/>
            <p:nvPr/>
          </p:nvSpPr>
          <p:spPr>
            <a:xfrm>
              <a:off x="4413101" y="3846154"/>
              <a:ext cx="1320949" cy="1320949"/>
            </a:xfrm>
            <a:prstGeom prst="ellipse">
              <a:avLst/>
            </a:prstGeom>
            <a:solidFill>
              <a:schemeClr val="accent3"/>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432" name="Oval 6"/>
            <p:cNvSpPr/>
            <p:nvPr/>
          </p:nvSpPr>
          <p:spPr>
            <a:xfrm>
              <a:off x="3448969" y="2461607"/>
              <a:ext cx="1149509" cy="1149509"/>
            </a:xfrm>
            <a:prstGeom prst="ellipse">
              <a:avLst/>
            </a:prstGeom>
            <a:solidFill>
              <a:schemeClr val="accent2"/>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433" name="Oval 7"/>
            <p:cNvSpPr/>
            <p:nvPr/>
          </p:nvSpPr>
          <p:spPr>
            <a:xfrm>
              <a:off x="2565301" y="3713891"/>
              <a:ext cx="893193" cy="893193"/>
            </a:xfrm>
            <a:prstGeom prst="ellipse">
              <a:avLst/>
            </a:prstGeom>
            <a:solidFill>
              <a:schemeClr val="accent1"/>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434" name="Oval 8"/>
            <p:cNvSpPr/>
            <p:nvPr/>
          </p:nvSpPr>
          <p:spPr>
            <a:xfrm>
              <a:off x="1970187" y="2946583"/>
              <a:ext cx="674058" cy="674058"/>
            </a:xfrm>
            <a:prstGeom prst="ellipse">
              <a:avLst/>
            </a:prstGeom>
            <a:solidFill>
              <a:schemeClr val="accent6"/>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049435" name="TextBox 11"/>
            <p:cNvSpPr txBox="1"/>
            <p:nvPr/>
          </p:nvSpPr>
          <p:spPr>
            <a:xfrm>
              <a:off x="4403577" y="4231859"/>
              <a:ext cx="1330473" cy="480084"/>
            </a:xfrm>
            <a:prstGeom prst="rect">
              <a:avLst/>
            </a:prstGeom>
            <a:noFill/>
          </p:spPr>
          <p:txBody>
            <a:bodyPr wrap="square" rtlCol="0">
              <a:spAutoFit/>
            </a:bodyPr>
            <a:lstStyle/>
            <a:p>
              <a:pPr algn="ctr"/>
              <a:endParaRPr lang="ko-KR" altLang="en-US" sz="2100" b="1" dirty="0">
                <a:solidFill>
                  <a:schemeClr val="bg1"/>
                </a:solidFill>
                <a:latin typeface="Calibri" panose="020F0502020204030204" pitchFamily="34" charset="0"/>
                <a:cs typeface="Calibri" panose="020F0502020204030204" pitchFamily="34" charset="0"/>
              </a:endParaRPr>
            </a:p>
          </p:txBody>
        </p:sp>
        <p:sp>
          <p:nvSpPr>
            <p:cNvPr id="1049436" name="TextBox 13"/>
            <p:cNvSpPr txBox="1"/>
            <p:nvPr/>
          </p:nvSpPr>
          <p:spPr>
            <a:xfrm>
              <a:off x="3458541" y="2742863"/>
              <a:ext cx="1149509" cy="427068"/>
            </a:xfrm>
            <a:prstGeom prst="rect">
              <a:avLst/>
            </a:prstGeom>
            <a:noFill/>
          </p:spPr>
          <p:txBody>
            <a:bodyPr wrap="square" rtlCol="0">
              <a:spAutoFit/>
            </a:bodyPr>
            <a:lstStyle/>
            <a:p>
              <a:pPr algn="ctr"/>
              <a:endParaRPr lang="ko-KR" altLang="en-US" sz="1800" b="1" dirty="0">
                <a:solidFill>
                  <a:schemeClr val="bg1"/>
                </a:solidFill>
                <a:latin typeface="Calibri" panose="020F0502020204030204" pitchFamily="34" charset="0"/>
                <a:cs typeface="Calibri" panose="020F0502020204030204" pitchFamily="34" charset="0"/>
              </a:endParaRPr>
            </a:p>
          </p:txBody>
        </p:sp>
        <p:sp>
          <p:nvSpPr>
            <p:cNvPr id="1049437" name="TextBox 15"/>
            <p:cNvSpPr txBox="1"/>
            <p:nvPr/>
          </p:nvSpPr>
          <p:spPr>
            <a:xfrm>
              <a:off x="2565301" y="4000954"/>
              <a:ext cx="883667" cy="373317"/>
            </a:xfrm>
            <a:prstGeom prst="rect">
              <a:avLst/>
            </a:prstGeom>
            <a:noFill/>
          </p:spPr>
          <p:txBody>
            <a:bodyPr wrap="square" rtlCol="0">
              <a:spAutoFit/>
            </a:bodyPr>
            <a:lstStyle/>
            <a:p>
              <a:pPr algn="ctr"/>
              <a:endParaRPr lang="ko-KR" altLang="en-US" sz="1500" b="1" dirty="0">
                <a:solidFill>
                  <a:schemeClr val="bg1"/>
                </a:solidFill>
                <a:latin typeface="Calibri" panose="020F0502020204030204" pitchFamily="34" charset="0"/>
                <a:cs typeface="Calibri" panose="020F0502020204030204" pitchFamily="34" charset="0"/>
              </a:endParaRPr>
            </a:p>
          </p:txBody>
        </p:sp>
        <p:sp>
          <p:nvSpPr>
            <p:cNvPr id="1049438" name="TextBox 17"/>
            <p:cNvSpPr txBox="1"/>
            <p:nvPr/>
          </p:nvSpPr>
          <p:spPr>
            <a:xfrm>
              <a:off x="1970188" y="2999958"/>
              <a:ext cx="674058" cy="467566"/>
            </a:xfrm>
            <a:prstGeom prst="rect">
              <a:avLst/>
            </a:prstGeom>
            <a:noFill/>
          </p:spPr>
          <p:txBody>
            <a:bodyPr wrap="square" rtlCol="0">
              <a:spAutoFit/>
            </a:bodyPr>
            <a:lstStyle/>
            <a:p>
              <a:pPr algn="ctr"/>
              <a:endParaRPr lang="ko-KR" altLang="en-US" sz="2025" b="1" dirty="0">
                <a:solidFill>
                  <a:schemeClr val="bg1"/>
                </a:solidFill>
                <a:latin typeface="Calibri" panose="020F0502020204030204" pitchFamily="34" charset="0"/>
                <a:cs typeface="Calibri" panose="020F0502020204030204" pitchFamily="34" charset="0"/>
              </a:endParaRPr>
            </a:p>
          </p:txBody>
        </p:sp>
        <p:sp>
          <p:nvSpPr>
            <p:cNvPr id="1049439" name="TextBox 18"/>
            <p:cNvSpPr txBox="1"/>
            <p:nvPr/>
          </p:nvSpPr>
          <p:spPr>
            <a:xfrm>
              <a:off x="1970187" y="3254553"/>
              <a:ext cx="674058" cy="266550"/>
            </a:xfrm>
            <a:prstGeom prst="rect">
              <a:avLst/>
            </a:prstGeom>
            <a:noFill/>
          </p:spPr>
          <p:txBody>
            <a:bodyPr wrap="square" rtlCol="0">
              <a:spAutoFit/>
            </a:bodyPr>
            <a:lstStyle/>
            <a:p>
              <a:pPr algn="ctr"/>
              <a:endParaRPr lang="en-US" altLang="ko-KR" sz="900" b="1" dirty="0">
                <a:solidFill>
                  <a:schemeClr val="bg1"/>
                </a:solidFill>
              </a:endParaRPr>
            </a:p>
          </p:txBody>
        </p:sp>
      </p:grpSp>
      <p:sp>
        <p:nvSpPr>
          <p:cNvPr id="1049440" name="TextBox 19"/>
          <p:cNvSpPr txBox="1"/>
          <p:nvPr/>
        </p:nvSpPr>
        <p:spPr>
          <a:xfrm>
            <a:off x="5776148" y="3806885"/>
            <a:ext cx="2329424" cy="229870"/>
          </a:xfrm>
          <a:prstGeom prst="rect">
            <a:avLst/>
          </a:prstGeom>
          <a:noFill/>
        </p:spPr>
        <p:txBody>
          <a:bodyPr wrap="square" rtlCol="0">
            <a:spAutoFit/>
          </a:bodyPr>
          <a:lstStyle/>
          <a:p>
            <a:r>
              <a:rPr lang="en-US" altLang="en-US" sz="900" dirty="0">
                <a:solidFill>
                  <a:schemeClr val="tx1">
                    <a:lumMod val="65000"/>
                    <a:lumOff val="35000"/>
                  </a:schemeClr>
                </a:solidFill>
              </a:rPr>
              <a:t>É</a:t>
            </a:r>
            <a:r>
              <a:rPr lang="en-US" altLang="fr-FR" sz="900" dirty="0">
                <a:solidFill>
                  <a:schemeClr val="tx1">
                    <a:lumMod val="65000"/>
                    <a:lumOff val="35000"/>
                  </a:schemeClr>
                </a:solidFill>
              </a:rPr>
              <a:t>valuation des trajectoires</a:t>
            </a:r>
            <a:endParaRPr lang="en-US" altLang="fr-FR" sz="900" dirty="0">
              <a:solidFill>
                <a:schemeClr val="tx1">
                  <a:lumMod val="65000"/>
                  <a:lumOff val="35000"/>
                </a:schemeClr>
              </a:solidFill>
            </a:endParaRPr>
          </a:p>
        </p:txBody>
      </p:sp>
      <p:sp>
        <p:nvSpPr>
          <p:cNvPr id="1049441" name="Rectangle 20"/>
          <p:cNvSpPr/>
          <p:nvPr/>
        </p:nvSpPr>
        <p:spPr>
          <a:xfrm>
            <a:off x="5862955" y="3531870"/>
            <a:ext cx="354965" cy="269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t>02</a:t>
            </a:r>
            <a:endParaRPr lang="ko-KR" altLang="en-US" sz="900" b="1" dirty="0"/>
          </a:p>
        </p:txBody>
      </p:sp>
      <p:sp>
        <p:nvSpPr>
          <p:cNvPr id="1049442" name="TextBox 21"/>
          <p:cNvSpPr txBox="1"/>
          <p:nvPr/>
        </p:nvSpPr>
        <p:spPr>
          <a:xfrm>
            <a:off x="824420" y="3976997"/>
            <a:ext cx="1921437" cy="229870"/>
          </a:xfrm>
          <a:prstGeom prst="rect">
            <a:avLst/>
          </a:prstGeom>
          <a:noFill/>
        </p:spPr>
        <p:txBody>
          <a:bodyPr wrap="square" rtlCol="0">
            <a:spAutoFit/>
          </a:bodyPr>
          <a:lstStyle/>
          <a:p>
            <a:pPr algn="r"/>
            <a:r>
              <a:rPr lang="en-US" altLang="fr-FR" sz="900" dirty="0">
                <a:solidFill>
                  <a:schemeClr val="tx1">
                    <a:lumMod val="75000"/>
                    <a:lumOff val="25000"/>
                  </a:schemeClr>
                </a:solidFill>
                <a:cs typeface="Arial" panose="020B0604020202020204" pitchFamily="34" charset="0"/>
              </a:rPr>
              <a:t>Envoi de la trajectoire optimale</a:t>
            </a:r>
            <a:r>
              <a:rPr lang="en-US" altLang="ko-KR" sz="900" dirty="0">
                <a:solidFill>
                  <a:schemeClr val="tx1">
                    <a:lumMod val="75000"/>
                    <a:lumOff val="25000"/>
                  </a:schemeClr>
                </a:solidFill>
                <a:cs typeface="Arial" panose="020B0604020202020204" pitchFamily="34" charset="0"/>
              </a:rPr>
              <a:t>.</a:t>
            </a:r>
            <a:endParaRPr lang="ko-KR" altLang="en-US" sz="900" dirty="0">
              <a:solidFill>
                <a:schemeClr val="tx1">
                  <a:lumMod val="65000"/>
                  <a:lumOff val="35000"/>
                </a:schemeClr>
              </a:solidFill>
            </a:endParaRPr>
          </a:p>
        </p:txBody>
      </p:sp>
      <p:sp>
        <p:nvSpPr>
          <p:cNvPr id="1049443" name="Rectangle 22"/>
          <p:cNvSpPr/>
          <p:nvPr/>
        </p:nvSpPr>
        <p:spPr>
          <a:xfrm>
            <a:off x="2401570" y="3697605"/>
            <a:ext cx="344170"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t>05</a:t>
            </a:r>
            <a:endParaRPr lang="ko-KR" altLang="en-US" sz="900" b="1" dirty="0"/>
          </a:p>
        </p:txBody>
      </p:sp>
      <p:sp>
        <p:nvSpPr>
          <p:cNvPr id="1049444" name="TextBox 23"/>
          <p:cNvSpPr txBox="1"/>
          <p:nvPr/>
        </p:nvSpPr>
        <p:spPr>
          <a:xfrm>
            <a:off x="1196504" y="1292539"/>
            <a:ext cx="2359310" cy="229870"/>
          </a:xfrm>
          <a:prstGeom prst="rect">
            <a:avLst/>
          </a:prstGeom>
          <a:noFill/>
        </p:spPr>
        <p:txBody>
          <a:bodyPr wrap="square" rtlCol="0">
            <a:spAutoFit/>
          </a:bodyPr>
          <a:lstStyle/>
          <a:p>
            <a:pPr algn="r"/>
            <a:r>
              <a:rPr lang="en-US" altLang="fr-FR" sz="900" dirty="0">
                <a:solidFill>
                  <a:schemeClr val="tx1">
                    <a:lumMod val="65000"/>
                    <a:lumOff val="35000"/>
                  </a:schemeClr>
                </a:solidFill>
              </a:rPr>
              <a:t>S</a:t>
            </a:r>
            <a:r>
              <a:rPr lang="en-US" altLang="en-US" sz="900" dirty="0">
                <a:solidFill>
                  <a:schemeClr val="tx1">
                    <a:lumMod val="65000"/>
                    <a:lumOff val="35000"/>
                  </a:schemeClr>
                </a:solidFill>
              </a:rPr>
              <a:t>é</a:t>
            </a:r>
            <a:r>
              <a:rPr lang="en-US" altLang="fr-FR" sz="900" dirty="0">
                <a:solidFill>
                  <a:schemeClr val="tx1">
                    <a:lumMod val="65000"/>
                    <a:lumOff val="35000"/>
                  </a:schemeClr>
                </a:solidFill>
              </a:rPr>
              <a:t>lection de la meilleure trajectoire</a:t>
            </a:r>
            <a:endParaRPr lang="en-US" altLang="fr-FR" sz="900" dirty="0">
              <a:solidFill>
                <a:schemeClr val="tx1">
                  <a:lumMod val="65000"/>
                  <a:lumOff val="35000"/>
                </a:schemeClr>
              </a:solidFill>
            </a:endParaRPr>
          </a:p>
        </p:txBody>
      </p:sp>
      <p:sp>
        <p:nvSpPr>
          <p:cNvPr id="1049445" name="Rectangle 24"/>
          <p:cNvSpPr/>
          <p:nvPr/>
        </p:nvSpPr>
        <p:spPr>
          <a:xfrm>
            <a:off x="3223260" y="1793240"/>
            <a:ext cx="34607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a:t>03</a:t>
            </a:r>
            <a:endParaRPr lang="ko-KR" altLang="en-US" sz="900" b="1" dirty="0"/>
          </a:p>
        </p:txBody>
      </p:sp>
      <p:sp>
        <p:nvSpPr>
          <p:cNvPr id="1049446" name="TextBox 25"/>
          <p:cNvSpPr txBox="1"/>
          <p:nvPr/>
        </p:nvSpPr>
        <p:spPr>
          <a:xfrm>
            <a:off x="5541013" y="1405092"/>
            <a:ext cx="3027056" cy="229870"/>
          </a:xfrm>
          <a:prstGeom prst="rect">
            <a:avLst/>
          </a:prstGeom>
          <a:noFill/>
        </p:spPr>
        <p:txBody>
          <a:bodyPr wrap="square" rtlCol="0">
            <a:spAutoFit/>
          </a:bodyPr>
          <a:lstStyle/>
          <a:p>
            <a:r>
              <a:rPr lang="en-US" altLang="fr-FR" sz="900" dirty="0">
                <a:solidFill>
                  <a:schemeClr val="tx1">
                    <a:lumMod val="65000"/>
                    <a:lumOff val="35000"/>
                  </a:schemeClr>
                </a:solidFill>
              </a:rPr>
              <a:t>G</a:t>
            </a:r>
            <a:r>
              <a:rPr lang="en-US" altLang="en-US" sz="900" dirty="0">
                <a:solidFill>
                  <a:schemeClr val="tx1">
                    <a:lumMod val="65000"/>
                    <a:lumOff val="35000"/>
                  </a:schemeClr>
                </a:solidFill>
              </a:rPr>
              <a:t>é</a:t>
            </a:r>
            <a:r>
              <a:rPr lang="en-US" altLang="fr-FR" sz="900" dirty="0">
                <a:solidFill>
                  <a:schemeClr val="tx1">
                    <a:lumMod val="65000"/>
                    <a:lumOff val="35000"/>
                  </a:schemeClr>
                </a:solidFill>
              </a:rPr>
              <a:t>n</a:t>
            </a:r>
            <a:r>
              <a:rPr lang="en-US" altLang="en-US" sz="900" dirty="0">
                <a:solidFill>
                  <a:schemeClr val="tx1">
                    <a:lumMod val="65000"/>
                    <a:lumOff val="35000"/>
                  </a:schemeClr>
                </a:solidFill>
              </a:rPr>
              <a:t>é</a:t>
            </a:r>
            <a:r>
              <a:rPr lang="en-US" altLang="fr-FR" sz="900" dirty="0">
                <a:solidFill>
                  <a:schemeClr val="tx1">
                    <a:lumMod val="65000"/>
                    <a:lumOff val="35000"/>
                  </a:schemeClr>
                </a:solidFill>
              </a:rPr>
              <a:t>ration des trajectoires candidates</a:t>
            </a:r>
            <a:endParaRPr lang="en-US" altLang="fr-FR" sz="900" dirty="0">
              <a:solidFill>
                <a:schemeClr val="tx1">
                  <a:lumMod val="65000"/>
                  <a:lumOff val="35000"/>
                </a:schemeClr>
              </a:solidFill>
            </a:endParaRPr>
          </a:p>
        </p:txBody>
      </p:sp>
      <p:sp>
        <p:nvSpPr>
          <p:cNvPr id="1049447" name="Rectangle 26"/>
          <p:cNvSpPr/>
          <p:nvPr/>
        </p:nvSpPr>
        <p:spPr>
          <a:xfrm>
            <a:off x="5260975" y="1401445"/>
            <a:ext cx="333375" cy="269875"/>
          </a:xfrm>
          <a:prstGeom prst="rect">
            <a:avLst/>
          </a:prstGeom>
        </p:spPr>
        <p:style>
          <a:lnRef idx="0">
            <a:srgbClr val="FFFFFF"/>
          </a:lnRef>
          <a:fillRef idx="2">
            <a:prstClr val="black"/>
          </a:fillRef>
          <a:effectRef idx="0">
            <a:srgbClr val="FFFFFF"/>
          </a:effectRef>
          <a:fontRef idx="minor">
            <a:schemeClr val="lt1"/>
          </a:fontRef>
        </p:style>
        <p:txBody>
          <a:bodyPr rtlCol="0" anchor="ctr"/>
          <a:lstStyle/>
          <a:p>
            <a:pPr algn="ctr"/>
            <a:r>
              <a:rPr lang="en-US" altLang="ko-KR" sz="900" b="1" dirty="0"/>
              <a:t>01</a:t>
            </a:r>
            <a:endParaRPr lang="ko-KR" altLang="en-US" sz="900" b="1" dirty="0"/>
          </a:p>
        </p:txBody>
      </p:sp>
      <p:sp>
        <p:nvSpPr>
          <p:cNvPr id="1049448" name="TextBox 27"/>
          <p:cNvSpPr txBox="1"/>
          <p:nvPr/>
        </p:nvSpPr>
        <p:spPr>
          <a:xfrm>
            <a:off x="234950" y="2736850"/>
            <a:ext cx="1893570" cy="229870"/>
          </a:xfrm>
          <a:prstGeom prst="rect">
            <a:avLst/>
          </a:prstGeom>
          <a:noFill/>
        </p:spPr>
        <p:txBody>
          <a:bodyPr wrap="square" rtlCol="0">
            <a:spAutoFit/>
          </a:bodyPr>
          <a:lstStyle/>
          <a:p>
            <a:pPr algn="r"/>
            <a:r>
              <a:rPr lang="en-US" altLang="fr-FR" sz="900" dirty="0">
                <a:solidFill>
                  <a:schemeClr val="tx1">
                    <a:lumMod val="75000"/>
                    <a:lumOff val="25000"/>
                  </a:schemeClr>
                </a:solidFill>
                <a:cs typeface="Arial" panose="020B0604020202020204" pitchFamily="34" charset="0"/>
              </a:rPr>
              <a:t>Boucle de contrôle en temps r</a:t>
            </a:r>
            <a:r>
              <a:rPr lang="en-US" altLang="en-US" sz="900" dirty="0">
                <a:solidFill>
                  <a:schemeClr val="tx1">
                    <a:lumMod val="75000"/>
                    <a:lumOff val="25000"/>
                  </a:schemeClr>
                </a:solidFill>
                <a:cs typeface="Arial" panose="020B0604020202020204" pitchFamily="34" charset="0"/>
              </a:rPr>
              <a:t>é</a:t>
            </a:r>
            <a:r>
              <a:rPr lang="en-US" altLang="fr-FR" sz="900" dirty="0">
                <a:solidFill>
                  <a:schemeClr val="tx1">
                    <a:lumMod val="75000"/>
                    <a:lumOff val="25000"/>
                  </a:schemeClr>
                </a:solidFill>
                <a:cs typeface="Arial" panose="020B0604020202020204" pitchFamily="34" charset="0"/>
              </a:rPr>
              <a:t>el</a:t>
            </a:r>
            <a:r>
              <a:rPr lang="en-US" altLang="ko-KR" sz="900" dirty="0">
                <a:solidFill>
                  <a:schemeClr val="tx1">
                    <a:lumMod val="75000"/>
                    <a:lumOff val="25000"/>
                  </a:schemeClr>
                </a:solidFill>
                <a:cs typeface="Arial" panose="020B0604020202020204" pitchFamily="34" charset="0"/>
              </a:rPr>
              <a:t> </a:t>
            </a:r>
            <a:endParaRPr lang="ko-KR" altLang="en-US" sz="900" dirty="0">
              <a:solidFill>
                <a:schemeClr val="tx1">
                  <a:lumMod val="65000"/>
                  <a:lumOff val="35000"/>
                </a:schemeClr>
              </a:solidFill>
            </a:endParaRPr>
          </a:p>
        </p:txBody>
      </p:sp>
      <p:sp>
        <p:nvSpPr>
          <p:cNvPr id="1049449" name="Rectangle 28"/>
          <p:cNvSpPr/>
          <p:nvPr/>
        </p:nvSpPr>
        <p:spPr>
          <a:xfrm>
            <a:off x="1783080" y="2453005"/>
            <a:ext cx="346075" cy="2698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dirty="0" smtClean="0"/>
              <a:t>04</a:t>
            </a:r>
            <a:endParaRPr lang="ko-KR" altLang="en-US" sz="900" b="1" dirty="0"/>
          </a:p>
        </p:txBody>
      </p:sp>
      <p:grpSp>
        <p:nvGrpSpPr>
          <p:cNvPr id="277" name="Google Shape;1242;p22"/>
          <p:cNvGrpSpPr/>
          <p:nvPr/>
        </p:nvGrpSpPr>
        <p:grpSpPr>
          <a:xfrm>
            <a:off x="0" y="-138"/>
            <a:ext cx="9144000" cy="643255"/>
            <a:chOff x="0" y="-138"/>
            <a:chExt cx="9144000" cy="643255"/>
          </a:xfrm>
        </p:grpSpPr>
        <p:grpSp>
          <p:nvGrpSpPr>
            <p:cNvPr id="278" name="Google Shape;1243;p22"/>
            <p:cNvGrpSpPr/>
            <p:nvPr/>
          </p:nvGrpSpPr>
          <p:grpSpPr>
            <a:xfrm>
              <a:off x="0" y="-138"/>
              <a:ext cx="9144000" cy="643255"/>
              <a:chOff x="0" y="-138"/>
              <a:chExt cx="9144000" cy="643255"/>
            </a:xfrm>
          </p:grpSpPr>
          <p:grpSp>
            <p:nvGrpSpPr>
              <p:cNvPr id="279" name="Google Shape;1244;p22"/>
              <p:cNvGrpSpPr/>
              <p:nvPr/>
            </p:nvGrpSpPr>
            <p:grpSpPr>
              <a:xfrm>
                <a:off x="0" y="-138"/>
                <a:ext cx="9144000" cy="640328"/>
                <a:chOff x="0" y="-138"/>
                <a:chExt cx="9144000" cy="640328"/>
              </a:xfrm>
            </p:grpSpPr>
            <p:sp>
              <p:nvSpPr>
                <p:cNvPr id="1049450" name="Google Shape;1245;p22"/>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451" name="Google Shape;1246;p22"/>
                <p:cNvSpPr txBox="1"/>
                <p:nvPr/>
              </p:nvSpPr>
              <p:spPr>
                <a:xfrm>
                  <a:off x="1204261" y="-138"/>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452" name="Google Shape;1247;p22"/>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53" name="Google Shape;1248;p22"/>
                <p:cNvSpPr txBox="1"/>
                <p:nvPr/>
              </p:nvSpPr>
              <p:spPr>
                <a:xfrm>
                  <a:off x="6162261" y="0"/>
                  <a:ext cx="1637969" cy="5892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54" name="Google Shape;1249;p22"/>
                <p:cNvSpPr txBox="1"/>
                <p:nvPr/>
              </p:nvSpPr>
              <p:spPr>
                <a:xfrm>
                  <a:off x="7653340"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455" name="Google Shape;1250;p22"/>
              <p:cNvSpPr txBox="1"/>
              <p:nvPr/>
            </p:nvSpPr>
            <p:spPr>
              <a:xfrm>
                <a:off x="3034030" y="-138"/>
                <a:ext cx="155829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a:t>
                </a:r>
                <a:endPar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 les robots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456" name="Google Shape;1251;p22"/>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049457" name="Google Shape;1200;p52"/>
          <p:cNvSpPr/>
          <p:nvPr/>
        </p:nvSpPr>
        <p:spPr>
          <a:xfrm>
            <a:off x="234977" y="652681"/>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 Approche de </a:t>
            </a:r>
            <a:r>
              <a:rPr lang="en-US" alt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la </a:t>
            </a:r>
            <a:r>
              <a:rPr lang="en-US" alt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fen</a:t>
            </a:r>
            <a:r>
              <a:rPr lang="en-US" altLang="en-US"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ê</a:t>
            </a:r>
            <a:r>
              <a:rPr lang="en-US" altLang="fr-FR" sz="1500" b="1" i="0" u="none" strike="noStrike" cap="none" dirty="0" err="1">
                <a:solidFill>
                  <a:schemeClr val="accent1"/>
                </a:solidFill>
                <a:latin typeface="Arial" panose="020B0604020202020204"/>
                <a:ea typeface="Arial" panose="020B0604020202020204"/>
                <a:cs typeface="Arial" panose="020B0604020202020204"/>
                <a:sym typeface="Arial" panose="020B0604020202020204"/>
              </a:rPr>
              <a:t>tre</a:t>
            </a: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 dynamique (DWA) </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458" name="Google Shape;1201;p52"/>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457"/>
                                        </p:tgtEl>
                                        <p:attrNameLst>
                                          <p:attrName>style.visibility</p:attrName>
                                        </p:attrNameLst>
                                      </p:cBhvr>
                                      <p:to>
                                        <p:strVal val="visible"/>
                                      </p:to>
                                    </p:set>
                                    <p:animEffect transition="in" filter="fade">
                                      <p:cBhvr>
                                        <p:cTn id="7" dur="500"/>
                                        <p:tgtEl>
                                          <p:spTgt spid="10494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500"/>
                                        <p:tgtEl>
                                          <p:spTgt spid="2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9446"/>
                                        </p:tgtEl>
                                        <p:attrNameLst>
                                          <p:attrName>style.visibility</p:attrName>
                                        </p:attrNameLst>
                                      </p:cBhvr>
                                      <p:to>
                                        <p:strVal val="visible"/>
                                      </p:to>
                                    </p:set>
                                    <p:animEffect transition="in" filter="fade">
                                      <p:cBhvr>
                                        <p:cTn id="17" dur="500"/>
                                        <p:tgtEl>
                                          <p:spTgt spid="10494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49447"/>
                                        </p:tgtEl>
                                        <p:attrNameLst>
                                          <p:attrName>style.visibility</p:attrName>
                                        </p:attrNameLst>
                                      </p:cBhvr>
                                      <p:to>
                                        <p:strVal val="visible"/>
                                      </p:to>
                                    </p:set>
                                    <p:animEffect transition="in" filter="fade">
                                      <p:cBhvr>
                                        <p:cTn id="20" dur="500"/>
                                        <p:tgtEl>
                                          <p:spTgt spid="10494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49441"/>
                                        </p:tgtEl>
                                        <p:attrNameLst>
                                          <p:attrName>style.visibility</p:attrName>
                                        </p:attrNameLst>
                                      </p:cBhvr>
                                      <p:to>
                                        <p:strVal val="visible"/>
                                      </p:to>
                                    </p:set>
                                    <p:animEffect transition="in" filter="fade">
                                      <p:cBhvr>
                                        <p:cTn id="25" dur="500"/>
                                        <p:tgtEl>
                                          <p:spTgt spid="10494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9440"/>
                                        </p:tgtEl>
                                        <p:attrNameLst>
                                          <p:attrName>style.visibility</p:attrName>
                                        </p:attrNameLst>
                                      </p:cBhvr>
                                      <p:to>
                                        <p:strVal val="visible"/>
                                      </p:to>
                                    </p:set>
                                    <p:animEffect transition="in" filter="fade">
                                      <p:cBhvr>
                                        <p:cTn id="28" dur="500"/>
                                        <p:tgtEl>
                                          <p:spTgt spid="10494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9445"/>
                                        </p:tgtEl>
                                        <p:attrNameLst>
                                          <p:attrName>style.visibility</p:attrName>
                                        </p:attrNameLst>
                                      </p:cBhvr>
                                      <p:to>
                                        <p:strVal val="visible"/>
                                      </p:to>
                                    </p:set>
                                    <p:animEffect transition="in" filter="fade">
                                      <p:cBhvr>
                                        <p:cTn id="33" dur="500"/>
                                        <p:tgtEl>
                                          <p:spTgt spid="10494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49444"/>
                                        </p:tgtEl>
                                        <p:attrNameLst>
                                          <p:attrName>style.visibility</p:attrName>
                                        </p:attrNameLst>
                                      </p:cBhvr>
                                      <p:to>
                                        <p:strVal val="visible"/>
                                      </p:to>
                                    </p:set>
                                    <p:animEffect transition="in" filter="fade">
                                      <p:cBhvr>
                                        <p:cTn id="36" dur="500"/>
                                        <p:tgtEl>
                                          <p:spTgt spid="10494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49448"/>
                                        </p:tgtEl>
                                        <p:attrNameLst>
                                          <p:attrName>style.visibility</p:attrName>
                                        </p:attrNameLst>
                                      </p:cBhvr>
                                      <p:to>
                                        <p:strVal val="visible"/>
                                      </p:to>
                                    </p:set>
                                    <p:animEffect transition="in" filter="fade">
                                      <p:cBhvr>
                                        <p:cTn id="41" dur="500"/>
                                        <p:tgtEl>
                                          <p:spTgt spid="10494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9449"/>
                                        </p:tgtEl>
                                        <p:attrNameLst>
                                          <p:attrName>style.visibility</p:attrName>
                                        </p:attrNameLst>
                                      </p:cBhvr>
                                      <p:to>
                                        <p:strVal val="visible"/>
                                      </p:to>
                                    </p:set>
                                    <p:animEffect transition="in" filter="fade">
                                      <p:cBhvr>
                                        <p:cTn id="44" dur="500"/>
                                        <p:tgtEl>
                                          <p:spTgt spid="10494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49443"/>
                                        </p:tgtEl>
                                        <p:attrNameLst>
                                          <p:attrName>style.visibility</p:attrName>
                                        </p:attrNameLst>
                                      </p:cBhvr>
                                      <p:to>
                                        <p:strVal val="visible"/>
                                      </p:to>
                                    </p:set>
                                    <p:animEffect transition="in" filter="fade">
                                      <p:cBhvr>
                                        <p:cTn id="49" dur="500"/>
                                        <p:tgtEl>
                                          <p:spTgt spid="10494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49442"/>
                                        </p:tgtEl>
                                        <p:attrNameLst>
                                          <p:attrName>style.visibility</p:attrName>
                                        </p:attrNameLst>
                                      </p:cBhvr>
                                      <p:to>
                                        <p:strVal val="visible"/>
                                      </p:to>
                                    </p:set>
                                    <p:animEffect transition="in" filter="fade">
                                      <p:cBhvr>
                                        <p:cTn id="52" dur="500"/>
                                        <p:tgtEl>
                                          <p:spTgt spid="1049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40" grpId="0"/>
      <p:bldP spid="1049441" grpId="0" animBg="1"/>
      <p:bldP spid="1049442" grpId="0"/>
      <p:bldP spid="1049443" grpId="0" animBg="1"/>
      <p:bldP spid="1049444" grpId="0"/>
      <p:bldP spid="1049445" grpId="0" animBg="1"/>
      <p:bldP spid="1049446" grpId="0"/>
      <p:bldP spid="1049447" grpId="0" animBg="1"/>
      <p:bldP spid="1049448" grpId="0"/>
      <p:bldP spid="1049449" grpId="0" animBg="1"/>
      <p:bldP spid="10494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049461" name="Google Shape;1261;p23"/>
          <p:cNvSpPr/>
          <p:nvPr/>
        </p:nvSpPr>
        <p:spPr>
          <a:xfrm>
            <a:off x="214686" y="721882"/>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2. Algorithme Q Learning</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462" name="Google Shape;1262;p23"/>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283" name="Google Shape;1263;p23"/>
          <p:cNvGrpSpPr/>
          <p:nvPr/>
        </p:nvGrpSpPr>
        <p:grpSpPr>
          <a:xfrm>
            <a:off x="0" y="-36690"/>
            <a:ext cx="9144000" cy="640050"/>
            <a:chOff x="0" y="-36690"/>
            <a:chExt cx="9144000" cy="640050"/>
          </a:xfrm>
        </p:grpSpPr>
        <p:grpSp>
          <p:nvGrpSpPr>
            <p:cNvPr id="284" name="Google Shape;1264;p23"/>
            <p:cNvGrpSpPr/>
            <p:nvPr/>
          </p:nvGrpSpPr>
          <p:grpSpPr>
            <a:xfrm>
              <a:off x="0" y="-36690"/>
              <a:ext cx="9144000" cy="640050"/>
              <a:chOff x="0" y="-36690"/>
              <a:chExt cx="9144000" cy="640050"/>
            </a:xfrm>
          </p:grpSpPr>
          <p:grpSp>
            <p:nvGrpSpPr>
              <p:cNvPr id="285" name="Google Shape;1265;p23"/>
              <p:cNvGrpSpPr/>
              <p:nvPr/>
            </p:nvGrpSpPr>
            <p:grpSpPr>
              <a:xfrm>
                <a:off x="0" y="-36690"/>
                <a:ext cx="9144000" cy="640050"/>
                <a:chOff x="0" y="-36690"/>
                <a:chExt cx="9144000" cy="640050"/>
              </a:xfrm>
            </p:grpSpPr>
            <p:sp>
              <p:nvSpPr>
                <p:cNvPr id="1049463" name="Google Shape;1266;p23"/>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464" name="Google Shape;1267;p23"/>
                <p:cNvSpPr txBox="1"/>
                <p:nvPr/>
              </p:nvSpPr>
              <p:spPr>
                <a:xfrm>
                  <a:off x="1217930" y="140"/>
                  <a:ext cx="1681480" cy="50165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465" name="Google Shape;1268;p23"/>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66" name="Google Shape;1269;p23"/>
                <p:cNvSpPr txBox="1"/>
                <p:nvPr/>
              </p:nvSpPr>
              <p:spPr>
                <a:xfrm>
                  <a:off x="6162040" y="140"/>
                  <a:ext cx="1637665" cy="5029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67" name="Google Shape;1270;p23"/>
                <p:cNvSpPr txBox="1"/>
                <p:nvPr/>
              </p:nvSpPr>
              <p:spPr>
                <a:xfrm>
                  <a:off x="7685090" y="-3669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468" name="Google Shape;1271;p23"/>
              <p:cNvSpPr txBox="1"/>
              <p:nvPr/>
            </p:nvSpPr>
            <p:spPr>
              <a:xfrm>
                <a:off x="3034030" y="140"/>
                <a:ext cx="1558290" cy="50165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469" name="Google Shape;1272;p23"/>
            <p:cNvSpPr txBox="1"/>
            <p:nvPr/>
          </p:nvSpPr>
          <p:spPr>
            <a:xfrm>
              <a:off x="0" y="140"/>
              <a:ext cx="1681480" cy="50165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aphicFrame>
        <p:nvGraphicFramePr>
          <p:cNvPr id="4194304" name="Table 2"/>
          <p:cNvGraphicFramePr/>
          <p:nvPr/>
        </p:nvGraphicFramePr>
        <p:xfrm>
          <a:off x="1371600" y="1619250"/>
          <a:ext cx="6397625" cy="2316480"/>
        </p:xfrm>
        <a:graphic>
          <a:graphicData uri="http://schemas.openxmlformats.org/drawingml/2006/table">
            <a:tbl>
              <a:tblPr firstRow="1" bandRow="1">
                <a:tableStyleId>{5C22544A-7EE6-4342-B048-85BDC9FD1C3A}</a:tableStyleId>
              </a:tblPr>
              <a:tblGrid>
                <a:gridCol w="1279525"/>
                <a:gridCol w="1279525"/>
                <a:gridCol w="1279525"/>
                <a:gridCol w="1279525"/>
                <a:gridCol w="1279525"/>
              </a:tblGrid>
              <a:tr h="381000">
                <a:tc>
                  <a:txBody>
                    <a:bodyPr/>
                    <a:lstStyle/>
                    <a:p>
                      <a:pPr>
                        <a:buNone/>
                      </a:pPr>
                      <a:r>
                        <a:rPr lang="fr-FR" altLang="en-US" dirty="0"/>
                        <a:t>Action</a:t>
                      </a:r>
                      <a:endParaRPr lang="fr-FR" altLang="en-US" dirty="0"/>
                    </a:p>
                  </a:txBody>
                  <a:tcPr/>
                </a:tc>
                <a:tc>
                  <a:txBody>
                    <a:bodyPr/>
                    <a:lstStyle/>
                    <a:p>
                      <a:pPr>
                        <a:buNone/>
                      </a:pPr>
                      <a:r>
                        <a:rPr lang="fr-FR" altLang="en-US"/>
                        <a:t>Avancer</a:t>
                      </a:r>
                      <a:endParaRPr lang="fr-FR" altLang="en-US"/>
                    </a:p>
                  </a:txBody>
                  <a:tcPr/>
                </a:tc>
                <a:tc>
                  <a:txBody>
                    <a:bodyPr/>
                    <a:lstStyle/>
                    <a:p>
                      <a:pPr>
                        <a:buNone/>
                      </a:pPr>
                      <a:r>
                        <a:rPr lang="fr-FR" altLang="en-US"/>
                        <a:t>Reculer</a:t>
                      </a:r>
                      <a:endParaRPr lang="fr-FR" altLang="en-US"/>
                    </a:p>
                  </a:txBody>
                  <a:tcPr/>
                </a:tc>
                <a:tc>
                  <a:txBody>
                    <a:bodyPr/>
                    <a:lstStyle/>
                    <a:p>
                      <a:pPr>
                        <a:buNone/>
                      </a:pPr>
                      <a:r>
                        <a:rPr lang="fr-FR" altLang="en-US"/>
                        <a:t>Tourner à gauche</a:t>
                      </a:r>
                      <a:endParaRPr lang="fr-FR" altLang="en-US"/>
                    </a:p>
                  </a:txBody>
                  <a:tcPr/>
                </a:tc>
                <a:tc>
                  <a:txBody>
                    <a:bodyPr/>
                    <a:lstStyle/>
                    <a:p>
                      <a:pPr>
                        <a:buNone/>
                      </a:pPr>
                      <a:r>
                        <a:rPr lang="fr-FR" altLang="en-US"/>
                        <a:t>Tourner à droite</a:t>
                      </a:r>
                      <a:endParaRPr lang="fr-FR" altLang="en-US"/>
                    </a:p>
                  </a:txBody>
                  <a:tcPr/>
                </a:tc>
              </a:tr>
              <a:tr h="381000">
                <a:tc>
                  <a:txBody>
                    <a:bodyPr/>
                    <a:lstStyle/>
                    <a:p>
                      <a:pPr>
                        <a:buNone/>
                      </a:pPr>
                      <a:r>
                        <a:rPr lang="en-US" altLang="en-US" dirty="0" err="1"/>
                        <a:t>É</a:t>
                      </a:r>
                      <a:r>
                        <a:rPr lang="en-US" altLang="fr-FR" dirty="0" err="1"/>
                        <a:t>tat</a:t>
                      </a:r>
                      <a:r>
                        <a:rPr lang="fr-FR" altLang="en-US" dirty="0"/>
                        <a:t> du robot</a:t>
                      </a:r>
                      <a:endParaRPr lang="fr-FR" altLang="en-US" dirty="0"/>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r>
              <a:tr h="381000">
                <a:tc>
                  <a:txBody>
                    <a:bodyPr/>
                    <a:lstStyle/>
                    <a:p>
                      <a:pPr>
                        <a:buNone/>
                      </a:pPr>
                      <a:r>
                        <a:rPr lang="fr-FR" altLang="en-US"/>
                        <a:t>Distance à </a:t>
                      </a:r>
                      <a:endParaRPr lang="fr-FR" altLang="en-US"/>
                    </a:p>
                    <a:p>
                      <a:pPr>
                        <a:buNone/>
                      </a:pPr>
                      <a:r>
                        <a:rPr lang="fr-FR" altLang="en-US"/>
                        <a:t>l’objectif</a:t>
                      </a: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r>
              <a:tr h="381000">
                <a:tc>
                  <a:txBody>
                    <a:bodyPr/>
                    <a:lstStyle/>
                    <a:p>
                      <a:pPr>
                        <a:buNone/>
                      </a:pPr>
                      <a:r>
                        <a:rPr lang="fr-FR" altLang="en-US"/>
                        <a:t>Distance à </a:t>
                      </a:r>
                      <a:endParaRPr lang="fr-FR" altLang="en-US"/>
                    </a:p>
                    <a:p>
                      <a:pPr>
                        <a:buNone/>
                      </a:pPr>
                      <a:r>
                        <a:rPr lang="fr-FR" altLang="en-US"/>
                        <a:t>un obstacle</a:t>
                      </a: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r>
              <a:tr h="381000">
                <a:tc>
                  <a:txBody>
                    <a:bodyPr/>
                    <a:lstStyle/>
                    <a:p>
                      <a:pPr>
                        <a:buNone/>
                      </a:pPr>
                      <a:r>
                        <a:rPr lang="fr-FR" altLang="en-US" dirty="0"/>
                        <a:t>Récompense</a:t>
                      </a:r>
                      <a:endParaRPr lang="fr-FR" altLang="en-US" dirty="0"/>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a:p>
                  </a:txBody>
                  <a:tcPr/>
                </a:tc>
                <a:tc>
                  <a:txBody>
                    <a:bodyPr/>
                    <a:lstStyle/>
                    <a:p>
                      <a:pPr>
                        <a:buNone/>
                      </a:pPr>
                      <a:endParaRPr lang="fr-FR" altLang="en-US" dirty="0"/>
                    </a:p>
                  </a:txBody>
                  <a:tcPr/>
                </a:tc>
              </a:tr>
            </a:tbl>
          </a:graphicData>
        </a:graphic>
      </p:graphicFrame>
      <p:sp>
        <p:nvSpPr>
          <p:cNvPr id="1049470" name="Zone de texte 3"/>
          <p:cNvSpPr txBox="1"/>
          <p:nvPr/>
        </p:nvSpPr>
        <p:spPr>
          <a:xfrm>
            <a:off x="2668905" y="4013200"/>
            <a:ext cx="3812540" cy="337185"/>
          </a:xfrm>
          <a:prstGeom prst="rect">
            <a:avLst/>
          </a:prstGeom>
          <a:noFill/>
        </p:spPr>
        <p:txBody>
          <a:bodyPr wrap="square" rtlCol="0">
            <a:spAutoFit/>
          </a:bodyPr>
          <a:lstStyle/>
          <a:p>
            <a:r>
              <a:rPr lang="fr-FR" altLang="en-US" dirty="0"/>
              <a:t>                  </a:t>
            </a:r>
            <a:r>
              <a:rPr lang="fr-FR" altLang="en-US" sz="1600" dirty="0">
                <a:ln w="15875">
                  <a:gradFill>
                    <a:gsLst>
                      <a:gs pos="0">
                        <a:schemeClr val="accent1">
                          <a:hueMod val="80000"/>
                        </a:schemeClr>
                      </a:gs>
                      <a:gs pos="100000">
                        <a:schemeClr val="accent1"/>
                      </a:gs>
                    </a:gsLst>
                    <a:lin ang="2700000" scaled="1"/>
                  </a:gradFill>
                </a:ln>
                <a:noFill/>
                <a:effectLst/>
              </a:rPr>
              <a:t>Tableau de Q Learning</a:t>
            </a:r>
            <a:endParaRPr lang="fr-FR" altLang="en-US" sz="1600" dirty="0">
              <a:ln w="15875">
                <a:gradFill>
                  <a:gsLst>
                    <a:gs pos="0">
                      <a:schemeClr val="accent1">
                        <a:hueMod val="80000"/>
                      </a:schemeClr>
                    </a:gs>
                    <a:gs pos="100000">
                      <a:schemeClr val="accent1"/>
                    </a:gs>
                  </a:gsLst>
                  <a:lin ang="2700000" scaled="1"/>
                </a:gradFill>
              </a:ln>
              <a:no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461"/>
                                        </p:tgtEl>
                                        <p:attrNameLst>
                                          <p:attrName>style.visibility</p:attrName>
                                        </p:attrNameLst>
                                      </p:cBhvr>
                                      <p:to>
                                        <p:strVal val="visible"/>
                                      </p:to>
                                    </p:set>
                                    <p:animEffect transition="in" filter="fade">
                                      <p:cBhvr>
                                        <p:cTn id="7" dur="500"/>
                                        <p:tgtEl>
                                          <p:spTgt spid="10494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4304"/>
                                        </p:tgtEl>
                                        <p:attrNameLst>
                                          <p:attrName>style.visibility</p:attrName>
                                        </p:attrNameLst>
                                      </p:cBhvr>
                                      <p:to>
                                        <p:strVal val="visible"/>
                                      </p:to>
                                    </p:set>
                                    <p:animEffect transition="in" filter="fade">
                                      <p:cBhvr>
                                        <p:cTn id="12" dur="500"/>
                                        <p:tgtEl>
                                          <p:spTgt spid="4194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9470">
                                            <p:txEl>
                                              <p:pRg st="0" end="0"/>
                                            </p:txEl>
                                          </p:spTgt>
                                        </p:tgtEl>
                                        <p:attrNameLst>
                                          <p:attrName>style.visibility</p:attrName>
                                        </p:attrNameLst>
                                      </p:cBhvr>
                                      <p:to>
                                        <p:strVal val="visible"/>
                                      </p:to>
                                    </p:set>
                                    <p:animEffect transition="in" filter="fade">
                                      <p:cBhvr>
                                        <p:cTn id="17" dur="2000"/>
                                        <p:tgtEl>
                                          <p:spTgt spid="10494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049473" name="Google Shape;1279;p24"/>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289" name="Google Shape;1280;p24"/>
          <p:cNvGrpSpPr/>
          <p:nvPr/>
        </p:nvGrpSpPr>
        <p:grpSpPr>
          <a:xfrm>
            <a:off x="0" y="0"/>
            <a:ext cx="9144000" cy="898495"/>
            <a:chOff x="300" y="-17150"/>
            <a:chExt cx="9144000" cy="898495"/>
          </a:xfrm>
        </p:grpSpPr>
        <p:sp>
          <p:nvSpPr>
            <p:cNvPr id="1049474" name="Google Shape;1281;p24"/>
            <p:cNvSpPr/>
            <p:nvPr/>
          </p:nvSpPr>
          <p:spPr>
            <a:xfrm>
              <a:off x="30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0" i="0" u="none" strike="noStrike" cap="none">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   </a:t>
              </a: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a:t>
              </a:r>
              <a:r>
                <a:rPr lang="fr-FR" sz="900" b="1" i="0" u="none" strike="noStrike" cap="none">
                  <a:solidFill>
                    <a:schemeClr val="accent6"/>
                  </a:solidFill>
                  <a:latin typeface="Arial" panose="020B0604020202020204"/>
                  <a:ea typeface="Arial" panose="020B0604020202020204"/>
                  <a:cs typeface="Arial" panose="020B0604020202020204"/>
                  <a:sym typeface="Arial" panose="020B0604020202020204"/>
                </a:rPr>
                <a:t> </a:t>
              </a:r>
              <a:r>
                <a:rPr lang="fr-FR" sz="1000" b="1" i="0" u="none" strike="noStrike" cap="none">
                  <a:solidFill>
                    <a:schemeClr val="lt1"/>
                  </a:solidFill>
                  <a:latin typeface="Arial" panose="020B0604020202020204"/>
                  <a:ea typeface="Arial" panose="020B0604020202020204"/>
                  <a:cs typeface="Arial" panose="020B0604020202020204"/>
                  <a:sym typeface="Arial" panose="020B0604020202020204"/>
                </a:rPr>
                <a:t>             </a:t>
              </a:r>
              <a:endParaRPr sz="1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75" name="Google Shape;1282;p24"/>
            <p:cNvSpPr txBox="1"/>
            <p:nvPr/>
          </p:nvSpPr>
          <p:spPr>
            <a:xfrm>
              <a:off x="1235100" y="28975"/>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76" name="Google Shape;1283;p24"/>
            <p:cNvSpPr txBox="1"/>
            <p:nvPr/>
          </p:nvSpPr>
          <p:spPr>
            <a:xfrm>
              <a:off x="4671600" y="-1715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77" name="Google Shape;1284;p24"/>
            <p:cNvSpPr txBox="1"/>
            <p:nvPr/>
          </p:nvSpPr>
          <p:spPr>
            <a:xfrm>
              <a:off x="6321090" y="-5"/>
              <a:ext cx="1468755" cy="8813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1000" b="1" u="sng">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10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78" name="Google Shape;1285;p24"/>
            <p:cNvSpPr txBox="1"/>
            <p:nvPr/>
          </p:nvSpPr>
          <p:spPr>
            <a:xfrm>
              <a:off x="7664750" y="-5"/>
              <a:ext cx="1479550" cy="53530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479" name="Google Shape;1286;p24"/>
          <p:cNvSpPr txBox="1"/>
          <p:nvPr/>
        </p:nvSpPr>
        <p:spPr>
          <a:xfrm>
            <a:off x="2927350" y="5715"/>
            <a:ext cx="1713865"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1000"/>
              <a:buFont typeface="Arial" panose="020B0604020202020204"/>
              <a:buNone/>
            </a:pPr>
            <a:r>
              <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1000"/>
              <a:buFont typeface="Arial" panose="020B0604020202020204"/>
              <a:buNone/>
            </a:pPr>
            <a:endParaRP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80" name="Google Shape;1287;p24"/>
          <p:cNvSpPr/>
          <p:nvPr/>
        </p:nvSpPr>
        <p:spPr>
          <a:xfrm>
            <a:off x="214630" y="628650"/>
            <a:ext cx="7045960" cy="36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3. Implémentation et exécution de l’algorithme Q Learning au robot Minilab</a:t>
            </a:r>
            <a:endParaRPr sz="16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481" name="Google Shape;1288;p24"/>
          <p:cNvSpPr/>
          <p:nvPr/>
        </p:nvSpPr>
        <p:spPr>
          <a:xfrm>
            <a:off x="0" y="49550"/>
            <a:ext cx="9144000" cy="358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2097208" name="Q_Learning">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14935" y="996950"/>
            <a:ext cx="8640445" cy="404368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2097208"/>
                </p:tgtEl>
              </p:cMediaNode>
            </p:video>
            <p:seq concurrent="1" nextAc="seek">
              <p:cTn id="3" restart="whenNotActive" fill="hold" evtFilter="cancelBubble" nodeType="interactiveSeq">
                <p:stCondLst>
                  <p:cond evt="onClick" delay="0">
                    <p:tgtEl>
                      <p:spTgt spid="209720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097208"/>
                                        </p:tgtEl>
                                      </p:cBhvr>
                                    </p:cmd>
                                  </p:childTnLst>
                                </p:cTn>
                              </p:par>
                            </p:childTnLst>
                          </p:cTn>
                        </p:par>
                      </p:childTnLst>
                    </p:cTn>
                  </p:par>
                </p:childTnLst>
              </p:cTn>
              <p:nextCondLst>
                <p:cond evt="onClick" delay="0">
                  <p:tgtEl>
                    <p:spTgt spid="209720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grpSp>
        <p:nvGrpSpPr>
          <p:cNvPr id="82" name="Google Shape;447;p3"/>
          <p:cNvGrpSpPr/>
          <p:nvPr/>
        </p:nvGrpSpPr>
        <p:grpSpPr>
          <a:xfrm>
            <a:off x="1549470" y="427374"/>
            <a:ext cx="6492000" cy="3255394"/>
            <a:chOff x="1549470" y="427374"/>
            <a:chExt cx="6492000" cy="3255394"/>
          </a:xfrm>
        </p:grpSpPr>
        <p:sp>
          <p:nvSpPr>
            <p:cNvPr id="1048878" name="Google Shape;448;p3"/>
            <p:cNvSpPr txBox="1"/>
            <p:nvPr/>
          </p:nvSpPr>
          <p:spPr>
            <a:xfrm>
              <a:off x="1549470" y="2978759"/>
              <a:ext cx="6492000" cy="704009"/>
            </a:xfrm>
            <a:prstGeom prst="rect">
              <a:avLst/>
            </a:prstGeom>
            <a:noFill/>
            <a:ln>
              <a:noFill/>
            </a:ln>
          </p:spPr>
          <p:txBody>
            <a:bodyPr spcFirstLastPara="1" wrap="square" lIns="68575" tIns="34275" rIns="68575" bIns="34275" anchor="t" anchorCtr="0">
              <a:spAutoFit/>
            </a:bodyPr>
            <a:lstStyle/>
            <a:p>
              <a:pPr marL="0" marR="0" lvl="0" indent="0" algn="l" rtl="0">
                <a:lnSpc>
                  <a:spcPct val="125000"/>
                </a:lnSpc>
                <a:spcBef>
                  <a:spcPts val="0"/>
                </a:spcBef>
                <a:spcAft>
                  <a:spcPts val="0"/>
                </a:spcAft>
                <a:buClr>
                  <a:srgbClr val="000000"/>
                </a:buClr>
                <a:buSzPts val="3300"/>
                <a:buFont typeface="Arial" panose="020B0604020202020204"/>
                <a:buNone/>
              </a:pPr>
              <a:r>
                <a:rPr lang="fr-FR" sz="33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          Contexte </a:t>
              </a:r>
              <a:r>
                <a:rPr lang="fr-FR" sz="3300" b="1" dirty="0">
                  <a:latin typeface="Microsoft YaHei" panose="020B0503020204020204" charset="-122"/>
                  <a:ea typeface="Microsoft YaHei" panose="020B0503020204020204" charset="-122"/>
                  <a:cs typeface="Microsoft YaHei" panose="020B0503020204020204" charset="-122"/>
                  <a:sym typeface="Microsoft YaHei" panose="020B0503020204020204" charset="-122"/>
                </a:rPr>
                <a:t>G</a:t>
              </a:r>
              <a:r>
                <a:rPr lang="fr-FR" sz="33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énéral</a:t>
              </a:r>
              <a:endParaRPr sz="33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1048879" name="Google Shape;449;p3"/>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880" name="Google Shape;450;p3"/>
            <p:cNvSpPr/>
            <p:nvPr/>
          </p:nvSpPr>
          <p:spPr>
            <a:xfrm rot="10800000" flipH="1">
              <a:off x="3454416" y="9884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881" name="Google Shape;451;p3"/>
            <p:cNvSpPr txBox="1"/>
            <p:nvPr/>
          </p:nvSpPr>
          <p:spPr>
            <a:xfrm>
              <a:off x="4342043" y="1390800"/>
              <a:ext cx="4599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1</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33" name="Google Shape;452;p3"/>
            <p:cNvCxnSpPr/>
            <p:nvPr/>
          </p:nvCxnSpPr>
          <p:spPr>
            <a:xfrm>
              <a:off x="1728988" y="2978759"/>
              <a:ext cx="6095100" cy="0"/>
            </a:xfrm>
            <a:prstGeom prst="straightConnector1">
              <a:avLst/>
            </a:prstGeom>
            <a:noFill/>
            <a:ln w="9525" cap="flat" cmpd="sng">
              <a:solidFill>
                <a:srgbClr val="262626"/>
              </a:solidFill>
              <a:prstDash val="dash"/>
              <a:miter lim="800000"/>
              <a:headEnd type="none" w="sm" len="sm"/>
              <a:tailEnd type="none" w="sm" len="sm"/>
            </a:ln>
          </p:spPr>
        </p:cxnSp>
        <p:cxnSp>
          <p:nvCxnSpPr>
            <p:cNvPr id="3145734" name="Google Shape;453;p3"/>
            <p:cNvCxnSpPr/>
            <p:nvPr/>
          </p:nvCxnSpPr>
          <p:spPr>
            <a:xfrm>
              <a:off x="1728988" y="3613377"/>
              <a:ext cx="6095100" cy="0"/>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049484" name="Google Shape;1296;p53"/>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293" name="Google Shape;1297;p53"/>
          <p:cNvGrpSpPr/>
          <p:nvPr/>
        </p:nvGrpSpPr>
        <p:grpSpPr>
          <a:xfrm>
            <a:off x="0" y="0"/>
            <a:ext cx="9144000" cy="837555"/>
            <a:chOff x="300" y="-17150"/>
            <a:chExt cx="9144000" cy="837555"/>
          </a:xfrm>
        </p:grpSpPr>
        <p:sp>
          <p:nvSpPr>
            <p:cNvPr id="1049485" name="Google Shape;1298;p53"/>
            <p:cNvSpPr/>
            <p:nvPr/>
          </p:nvSpPr>
          <p:spPr>
            <a:xfrm>
              <a:off x="30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0" i="0" u="none" strike="noStrike" cap="none">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   </a:t>
              </a: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a:t>
              </a:r>
              <a:r>
                <a:rPr lang="fr-FR" sz="900" b="1" i="0" u="none" strike="noStrike" cap="none">
                  <a:solidFill>
                    <a:schemeClr val="accent6"/>
                  </a:solidFill>
                  <a:latin typeface="Arial" panose="020B0604020202020204"/>
                  <a:ea typeface="Arial" panose="020B0604020202020204"/>
                  <a:cs typeface="Arial" panose="020B0604020202020204"/>
                  <a:sym typeface="Arial" panose="020B0604020202020204"/>
                </a:rPr>
                <a:t> </a:t>
              </a:r>
              <a:r>
                <a:rPr lang="fr-FR" sz="1000" b="1" i="0" u="none" strike="noStrike" cap="none">
                  <a:solidFill>
                    <a:schemeClr val="lt1"/>
                  </a:solidFill>
                  <a:latin typeface="Arial" panose="020B0604020202020204"/>
                  <a:ea typeface="Arial" panose="020B0604020202020204"/>
                  <a:cs typeface="Arial" panose="020B0604020202020204"/>
                  <a:sym typeface="Arial" panose="020B0604020202020204"/>
                </a:rPr>
                <a:t>             </a:t>
              </a:r>
              <a:endParaRPr sz="10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6" name="Google Shape;1299;p53"/>
            <p:cNvSpPr txBox="1"/>
            <p:nvPr/>
          </p:nvSpPr>
          <p:spPr>
            <a:xfrm>
              <a:off x="1235100" y="28975"/>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87" name="Google Shape;1300;p53"/>
            <p:cNvSpPr txBox="1"/>
            <p:nvPr/>
          </p:nvSpPr>
          <p:spPr>
            <a:xfrm>
              <a:off x="4671600" y="-1715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88" name="Google Shape;1301;p53"/>
            <p:cNvSpPr txBox="1"/>
            <p:nvPr/>
          </p:nvSpPr>
          <p:spPr>
            <a:xfrm>
              <a:off x="6448025" y="2555"/>
              <a:ext cx="1366200" cy="8178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1" u="sng">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89" name="Google Shape;1302;p53"/>
            <p:cNvSpPr txBox="1"/>
            <p:nvPr/>
          </p:nvSpPr>
          <p:spPr>
            <a:xfrm>
              <a:off x="7664750" y="-5"/>
              <a:ext cx="1479550" cy="53530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490" name="Google Shape;1303;p53"/>
          <p:cNvSpPr txBox="1"/>
          <p:nvPr/>
        </p:nvSpPr>
        <p:spPr>
          <a:xfrm>
            <a:off x="2927350" y="5715"/>
            <a:ext cx="172212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1000"/>
              <a:buFont typeface="Arial" panose="020B0604020202020204"/>
              <a:buNone/>
            </a:pPr>
            <a:r>
              <a:rPr lang="fr-F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1000"/>
              <a:buFont typeface="Arial" panose="020B0604020202020204"/>
              <a:buNone/>
            </a:pPr>
            <a:endParaRPr sz="1000" b="0" i="0"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491" name="Google Shape;1304;p53"/>
          <p:cNvSpPr/>
          <p:nvPr/>
        </p:nvSpPr>
        <p:spPr>
          <a:xfrm>
            <a:off x="214630" y="636270"/>
            <a:ext cx="7035800" cy="36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4.  Comparaison entre l’approche de la f</a:t>
            </a:r>
            <a:r>
              <a:rPr lang="en-US" alt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en</a:t>
            </a:r>
            <a:r>
              <a:rPr lang="en-US" altLang="en-US" sz="1500" b="1" i="0" u="none" strike="noStrike" cap="none">
                <a:solidFill>
                  <a:schemeClr val="accent1"/>
                </a:solidFill>
                <a:latin typeface="Arial" panose="020B0604020202020204"/>
                <a:ea typeface="Arial" panose="020B0604020202020204"/>
                <a:cs typeface="Arial" panose="020B0604020202020204"/>
                <a:sym typeface="Arial" panose="020B0604020202020204"/>
              </a:rPr>
              <a:t>ê</a:t>
            </a:r>
            <a:r>
              <a:rPr lang="en-US" alt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tre</a:t>
            </a:r>
            <a:r>
              <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rPr>
              <a:t> dynamique et le Q Learing </a:t>
            </a:r>
            <a:endParaRPr lang="fr-F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9492" name="Google Shape;1305;p53"/>
          <p:cNvSpPr/>
          <p:nvPr/>
        </p:nvSpPr>
        <p:spPr>
          <a:xfrm>
            <a:off x="0" y="49550"/>
            <a:ext cx="9144000" cy="3581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4194305" name="Table 3"/>
          <p:cNvGraphicFramePr/>
          <p:nvPr>
            <p:custDataLst>
              <p:tags r:id="rId1"/>
            </p:custDataLst>
          </p:nvPr>
        </p:nvGraphicFramePr>
        <p:xfrm>
          <a:off x="361950" y="935355"/>
          <a:ext cx="8296275" cy="4084320"/>
        </p:xfrm>
        <a:graphic>
          <a:graphicData uri="http://schemas.openxmlformats.org/drawingml/2006/table">
            <a:tbl>
              <a:tblPr firstRow="1" bandRow="1">
                <a:tableStyleId>{5C22544A-7EE6-4342-B048-85BDC9FD1C3A}</a:tableStyleId>
              </a:tblPr>
              <a:tblGrid>
                <a:gridCol w="2782223"/>
                <a:gridCol w="2377309"/>
                <a:gridCol w="3136743"/>
              </a:tblGrid>
              <a:tr h="295323">
                <a:tc>
                  <a:txBody>
                    <a:bodyPr/>
                    <a:lstStyle/>
                    <a:p>
                      <a:pPr>
                        <a:buNone/>
                      </a:pPr>
                      <a:endParaRPr lang="fr-FR" altLang="en-US" dirty="0"/>
                    </a:p>
                  </a:txBody>
                  <a:tcPr/>
                </a:tc>
                <a:tc>
                  <a:txBody>
                    <a:bodyPr/>
                    <a:lstStyle/>
                    <a:p>
                      <a:pPr>
                        <a:buNone/>
                      </a:pPr>
                      <a:r>
                        <a:rPr lang="fr-FR" altLang="en-US" dirty="0"/>
                        <a:t>Q Learning</a:t>
                      </a:r>
                      <a:endParaRPr lang="fr-FR" altLang="en-US" dirty="0"/>
                    </a:p>
                  </a:txBody>
                  <a:tcPr/>
                </a:tc>
                <a:tc>
                  <a:txBody>
                    <a:bodyPr/>
                    <a:lstStyle/>
                    <a:p>
                      <a:pPr>
                        <a:buNone/>
                      </a:pPr>
                      <a:r>
                        <a:rPr lang="fr-FR" altLang="en-US"/>
                        <a:t>Approach de la f</a:t>
                      </a:r>
                      <a:r>
                        <a:rPr lang="en-US" altLang="fr-FR"/>
                        <a:t>en</a:t>
                      </a:r>
                      <a:r>
                        <a:rPr lang="en-US" altLang="en-US"/>
                        <a:t>ê</a:t>
                      </a:r>
                      <a:r>
                        <a:rPr lang="en-US" altLang="fr-FR"/>
                        <a:t>tre</a:t>
                      </a:r>
                      <a:r>
                        <a:rPr lang="fr-FR" altLang="en-US"/>
                        <a:t> dynamique</a:t>
                      </a:r>
                      <a:endParaRPr lang="fr-FR" altLang="en-US"/>
                    </a:p>
                  </a:txBody>
                  <a:tcPr/>
                </a:tc>
              </a:tr>
              <a:tr h="1122226">
                <a:tc>
                  <a:txBody>
                    <a:bodyPr/>
                    <a:lstStyle/>
                    <a:p>
                      <a:pPr>
                        <a:buNone/>
                      </a:pPr>
                      <a:r>
                        <a:rPr lang="en-US" altLang="fr-FR" sz="1400">
                          <a:solidFill>
                            <a:schemeClr val="tx1"/>
                          </a:solidFill>
                          <a:sym typeface="+mn-ea"/>
                        </a:rPr>
                        <a:t>Optimalit</a:t>
                      </a:r>
                      <a:r>
                        <a:rPr lang="en-US" altLang="en-US" sz="1400">
                          <a:solidFill>
                            <a:schemeClr val="tx1"/>
                          </a:solidFill>
                          <a:sym typeface="+mn-ea"/>
                        </a:rPr>
                        <a:t>é</a:t>
                      </a:r>
                      <a:r>
                        <a:rPr lang="en-US" altLang="fr-FR" sz="1400">
                          <a:solidFill>
                            <a:schemeClr val="tx1"/>
                          </a:solidFill>
                          <a:sym typeface="+mn-ea"/>
                        </a:rPr>
                        <a:t> du chemin à long terme</a:t>
                      </a:r>
                      <a:endParaRPr lang="en-US" altLang="fr-FR" sz="1400">
                        <a:solidFill>
                          <a:schemeClr val="tx1"/>
                        </a:solidFill>
                      </a:endParaRPr>
                    </a:p>
                    <a:p>
                      <a:pPr>
                        <a:buNone/>
                      </a:pPr>
                      <a:endParaRPr lang="en-US" altLang="fr-FR" sz="1400">
                        <a:solidFill>
                          <a:schemeClr val="tx1"/>
                        </a:solidFill>
                      </a:endParaRPr>
                    </a:p>
                  </a:txBody>
                  <a:tcPr/>
                </a:tc>
                <a:tc>
                  <a:txBody>
                    <a:bodyPr/>
                    <a:lstStyle/>
                    <a:p>
                      <a:pPr>
                        <a:buNone/>
                      </a:pPr>
                      <a:r>
                        <a:rPr lang="fr-FR" altLang="en-US" sz="1400">
                          <a:sym typeface="+mn-ea"/>
                        </a:rPr>
                        <a:t>-</a:t>
                      </a:r>
                      <a:r>
                        <a:rPr lang="en-US" altLang="fr-FR" sz="1400">
                          <a:sym typeface="+mn-ea"/>
                        </a:rPr>
                        <a:t>M</a:t>
                      </a:r>
                      <a:r>
                        <a:rPr lang="en-US" altLang="en-US" sz="1400">
                          <a:sym typeface="+mn-ea"/>
                        </a:rPr>
                        <a:t>é</a:t>
                      </a:r>
                      <a:r>
                        <a:rPr lang="en-US" altLang="fr-FR" sz="1400">
                          <a:sym typeface="+mn-ea"/>
                        </a:rPr>
                        <a:t>morisation des actions optimales effectu</a:t>
                      </a:r>
                      <a:r>
                        <a:rPr lang="en-US" altLang="en-US" sz="1400">
                          <a:sym typeface="+mn-ea"/>
                        </a:rPr>
                        <a:t>é</a:t>
                      </a:r>
                      <a:r>
                        <a:rPr lang="en-US" altLang="fr-FR" sz="1400">
                          <a:sym typeface="+mn-ea"/>
                        </a:rPr>
                        <a:t>es au cours de la navigation</a:t>
                      </a:r>
                      <a:endParaRPr lang="en-US" altLang="fr-FR" sz="1400">
                        <a:sym typeface="+mn-ea"/>
                      </a:endParaRPr>
                    </a:p>
                    <a:p>
                      <a:pPr>
                        <a:buNone/>
                      </a:pPr>
                      <a:r>
                        <a:rPr lang="fr-FR" altLang="en-US" sz="1400">
                          <a:sym typeface="+mn-ea"/>
                        </a:rPr>
                        <a:t>-</a:t>
                      </a:r>
                      <a:r>
                        <a:rPr lang="en-US" altLang="fr-FR"/>
                        <a:t>Apprentissage pour </a:t>
                      </a:r>
                      <a:r>
                        <a:rPr lang="en-US" altLang="en-US"/>
                        <a:t>é</a:t>
                      </a:r>
                      <a:r>
                        <a:rPr lang="en-US" altLang="fr-FR"/>
                        <a:t>viter les pi</a:t>
                      </a:r>
                      <a:r>
                        <a:rPr lang="en-US" altLang="en-US"/>
                        <a:t>è</a:t>
                      </a:r>
                      <a:r>
                        <a:rPr lang="en-US" altLang="fr-FR"/>
                        <a:t>ges et les impasses</a:t>
                      </a:r>
                      <a:endParaRPr lang="en-US" altLang="fr-FR"/>
                    </a:p>
                  </a:txBody>
                  <a:tcPr/>
                </a:tc>
                <a:tc>
                  <a:txBody>
                    <a:bodyPr/>
                    <a:lstStyle/>
                    <a:p>
                      <a:pPr>
                        <a:buNone/>
                      </a:pPr>
                      <a:r>
                        <a:rPr lang="fr-FR" altLang="en-US" sz="1400">
                          <a:sym typeface="+mn-ea"/>
                        </a:rPr>
                        <a:t>-</a:t>
                      </a:r>
                      <a:r>
                        <a:rPr lang="en-US" altLang="fr-FR" sz="1400">
                          <a:sym typeface="+mn-ea"/>
                        </a:rPr>
                        <a:t>Optimisation locale</a:t>
                      </a:r>
                      <a:endParaRPr lang="en-US" altLang="fr-FR" sz="1400">
                        <a:sym typeface="+mn-ea"/>
                      </a:endParaRPr>
                    </a:p>
                    <a:p>
                      <a:pPr>
                        <a:buNone/>
                      </a:pPr>
                      <a:endParaRPr lang="en-US" altLang="fr-FR" sz="1400"/>
                    </a:p>
                    <a:p>
                      <a:pPr>
                        <a:buNone/>
                      </a:pPr>
                      <a:endParaRPr lang="fr-FR" altLang="en-US"/>
                    </a:p>
                  </a:txBody>
                  <a:tcPr/>
                </a:tc>
              </a:tr>
              <a:tr h="502048">
                <a:tc>
                  <a:txBody>
                    <a:bodyPr/>
                    <a:lstStyle/>
                    <a:p>
                      <a:pPr>
                        <a:buNone/>
                      </a:pPr>
                      <a:r>
                        <a:rPr lang="en-US" altLang="fr-FR" sz="1400">
                          <a:solidFill>
                            <a:schemeClr val="tx1"/>
                          </a:solidFill>
                          <a:sym typeface="+mn-ea"/>
                        </a:rPr>
                        <a:t>Pr</a:t>
                      </a:r>
                      <a:r>
                        <a:rPr lang="en-US" altLang="en-US" sz="1400">
                          <a:solidFill>
                            <a:schemeClr val="tx1"/>
                          </a:solidFill>
                          <a:sym typeface="+mn-ea"/>
                        </a:rPr>
                        <a:t>é</a:t>
                      </a:r>
                      <a:r>
                        <a:rPr lang="en-US" altLang="fr-FR" sz="1400">
                          <a:solidFill>
                            <a:schemeClr val="tx1"/>
                          </a:solidFill>
                          <a:sym typeface="+mn-ea"/>
                        </a:rPr>
                        <a:t>cision de la destination</a:t>
                      </a:r>
                      <a:endParaRPr lang="en-US" altLang="fr-FR" sz="1400">
                        <a:solidFill>
                          <a:schemeClr val="tx1"/>
                        </a:solidFill>
                      </a:endParaRPr>
                    </a:p>
                    <a:p>
                      <a:pPr>
                        <a:buNone/>
                      </a:pPr>
                      <a:endParaRPr lang="en-US" altLang="fr-FR" sz="1400">
                        <a:solidFill>
                          <a:schemeClr val="tx1"/>
                        </a:solidFill>
                      </a:endParaRPr>
                    </a:p>
                  </a:txBody>
                  <a:tcPr/>
                </a:tc>
                <a:tc>
                  <a:txBody>
                    <a:bodyPr/>
                    <a:lstStyle/>
                    <a:p>
                      <a:pPr>
                        <a:buNone/>
                      </a:pPr>
                      <a:r>
                        <a:rPr lang="en-US" altLang="fr-FR" sz="1400">
                          <a:sym typeface="+mn-ea"/>
                        </a:rPr>
                        <a:t>Atteint</a:t>
                      </a:r>
                      <a:r>
                        <a:rPr lang="fr-FR" altLang="en-US" sz="1400">
                          <a:sym typeface="+mn-ea"/>
                        </a:rPr>
                        <a:t>e</a:t>
                      </a:r>
                      <a:r>
                        <a:rPr lang="en-US" altLang="fr-FR" sz="1400">
                          <a:sym typeface="+mn-ea"/>
                        </a:rPr>
                        <a:t> </a:t>
                      </a:r>
                      <a:r>
                        <a:rPr lang="fr-FR" altLang="en-US" sz="1400">
                          <a:sym typeface="+mn-ea"/>
                        </a:rPr>
                        <a:t>de la cible</a:t>
                      </a:r>
                      <a:endParaRPr lang="fr-FR" altLang="en-US" sz="1400">
                        <a:sym typeface="+mn-ea"/>
                      </a:endParaRPr>
                    </a:p>
                  </a:txBody>
                  <a:tcPr/>
                </a:tc>
                <a:tc>
                  <a:txBody>
                    <a:bodyPr/>
                    <a:lstStyle/>
                    <a:p>
                      <a:pPr>
                        <a:buNone/>
                      </a:pPr>
                      <a:r>
                        <a:rPr lang="fr-FR" altLang="en-US" sz="1400">
                          <a:sym typeface="+mn-ea"/>
                        </a:rPr>
                        <a:t>Atteinte de la </a:t>
                      </a:r>
                      <a:r>
                        <a:rPr lang="en-US" altLang="fr-FR" sz="1400">
                          <a:sym typeface="+mn-ea"/>
                        </a:rPr>
                        <a:t> direction</a:t>
                      </a:r>
                      <a:r>
                        <a:rPr lang="fr-FR" altLang="en-US" sz="1400">
                          <a:sym typeface="+mn-ea"/>
                        </a:rPr>
                        <a:t> de la cible</a:t>
                      </a:r>
                      <a:endParaRPr lang="fr-FR" altLang="en-US"/>
                    </a:p>
                  </a:txBody>
                  <a:tcPr/>
                </a:tc>
              </a:tr>
              <a:tr h="915500">
                <a:tc>
                  <a:txBody>
                    <a:bodyPr/>
                    <a:lstStyle/>
                    <a:p>
                      <a:pPr>
                        <a:buNone/>
                      </a:pPr>
                      <a:r>
                        <a:rPr lang="en-US" altLang="fr-FR" sz="1400">
                          <a:solidFill>
                            <a:schemeClr val="tx1"/>
                          </a:solidFill>
                        </a:rPr>
                        <a:t>Sensibilit</a:t>
                      </a:r>
                      <a:r>
                        <a:rPr lang="en-US" altLang="en-US" sz="1400">
                          <a:solidFill>
                            <a:schemeClr val="tx1"/>
                          </a:solidFill>
                        </a:rPr>
                        <a:t>é</a:t>
                      </a:r>
                      <a:r>
                        <a:rPr lang="en-US" altLang="fr-FR" sz="1400">
                          <a:solidFill>
                            <a:schemeClr val="tx1"/>
                          </a:solidFill>
                        </a:rPr>
                        <a:t> aux Param</a:t>
                      </a:r>
                      <a:r>
                        <a:rPr lang="en-US" altLang="en-US" sz="1400">
                          <a:solidFill>
                            <a:schemeClr val="tx1"/>
                          </a:solidFill>
                        </a:rPr>
                        <a:t>è</a:t>
                      </a:r>
                      <a:r>
                        <a:rPr lang="en-US" altLang="fr-FR" sz="1400">
                          <a:solidFill>
                            <a:schemeClr val="tx1"/>
                          </a:solidFill>
                        </a:rPr>
                        <a:t>tres</a:t>
                      </a:r>
                      <a:endParaRPr lang="en-US" altLang="fr-FR" sz="1400">
                        <a:solidFill>
                          <a:schemeClr val="tx1"/>
                        </a:solidFill>
                      </a:endParaRPr>
                    </a:p>
                  </a:txBody>
                  <a:tcPr/>
                </a:tc>
                <a:tc>
                  <a:txBody>
                    <a:bodyPr/>
                    <a:lstStyle/>
                    <a:p>
                      <a:pPr>
                        <a:buNone/>
                      </a:pPr>
                      <a:endParaRPr lang="fr-FR" altLang="en-US"/>
                    </a:p>
                  </a:txBody>
                  <a:tcPr/>
                </a:tc>
                <a:tc>
                  <a:txBody>
                    <a:bodyPr/>
                    <a:lstStyle/>
                    <a:p>
                      <a:pPr>
                        <a:buNone/>
                      </a:pPr>
                      <a:r>
                        <a:rPr lang="en-US" altLang="fr-FR"/>
                        <a:t>Le temps du trajet et la stabilit</a:t>
                      </a:r>
                      <a:r>
                        <a:rPr lang="en-US" altLang="en-US"/>
                        <a:t>é</a:t>
                      </a:r>
                      <a:r>
                        <a:rPr lang="en-US" altLang="fr-FR"/>
                        <a:t> de la trajectoire d</a:t>
                      </a:r>
                      <a:r>
                        <a:rPr lang="en-US" altLang="en-US"/>
                        <a:t>é</a:t>
                      </a:r>
                      <a:r>
                        <a:rPr lang="en-US" altLang="fr-FR"/>
                        <a:t>pendent significativement de certains param</a:t>
                      </a:r>
                      <a:r>
                        <a:rPr lang="en-US" altLang="en-US"/>
                        <a:t>è</a:t>
                      </a:r>
                      <a:r>
                        <a:rPr lang="en-US" altLang="fr-FR"/>
                        <a:t>tres (le poids</a:t>
                      </a:r>
                      <a:r>
                        <a:rPr lang="fr-FR" altLang="en-US"/>
                        <a:t> d</a:t>
                      </a:r>
                      <a:r>
                        <a:rPr lang="en-US" altLang="fr-FR"/>
                        <a:t>'angle.</a:t>
                      </a:r>
                      <a:r>
                        <a:rPr lang="fr-FR" altLang="en-US"/>
                        <a:t>..</a:t>
                      </a:r>
                      <a:r>
                        <a:rPr lang="en-US" altLang="fr-FR"/>
                        <a:t>).</a:t>
                      </a:r>
                      <a:endParaRPr lang="en-US" altLang="fr-FR"/>
                    </a:p>
                  </a:txBody>
                  <a:tcPr/>
                </a:tc>
              </a:tr>
              <a:tr h="1122226">
                <a:tc>
                  <a:txBody>
                    <a:bodyPr/>
                    <a:lstStyle/>
                    <a:p>
                      <a:pPr>
                        <a:buNone/>
                      </a:pPr>
                      <a:r>
                        <a:rPr lang="fr-FR" altLang="en-US" sz="1400" dirty="0">
                          <a:solidFill>
                            <a:schemeClr val="tx1"/>
                          </a:solidFill>
                          <a:sym typeface="+mn-ea"/>
                        </a:rPr>
                        <a:t>F</a:t>
                      </a:r>
                      <a:r>
                        <a:rPr lang="en-US" altLang="fr-FR" sz="1400" dirty="0" err="1">
                          <a:solidFill>
                            <a:schemeClr val="tx1"/>
                          </a:solidFill>
                          <a:sym typeface="+mn-ea"/>
                        </a:rPr>
                        <a:t>iabilit</a:t>
                      </a:r>
                      <a:r>
                        <a:rPr lang="en-US" altLang="en-US" sz="1400" dirty="0" err="1">
                          <a:solidFill>
                            <a:schemeClr val="tx1"/>
                          </a:solidFill>
                          <a:sym typeface="+mn-ea"/>
                        </a:rPr>
                        <a:t>é</a:t>
                      </a:r>
                      <a:endParaRPr lang="en-US" altLang="en-US" sz="1400" dirty="0">
                        <a:solidFill>
                          <a:schemeClr val="tx1"/>
                        </a:solidFill>
                      </a:endParaRPr>
                    </a:p>
                    <a:p>
                      <a:pPr>
                        <a:buNone/>
                      </a:pPr>
                      <a:endParaRPr lang="en-US" altLang="en-US" sz="1400" dirty="0">
                        <a:solidFill>
                          <a:schemeClr val="tx1"/>
                        </a:solidFill>
                      </a:endParaRPr>
                    </a:p>
                  </a:txBody>
                  <a:tcPr/>
                </a:tc>
                <a:tc>
                  <a:txBody>
                    <a:bodyPr/>
                    <a:lstStyle/>
                    <a:p>
                      <a:pPr>
                        <a:buNone/>
                      </a:pPr>
                      <a:r>
                        <a:rPr lang="en-US" altLang="fr-FR" sz="1400">
                          <a:sym typeface="+mn-ea"/>
                        </a:rPr>
                        <a:t>Une fois </a:t>
                      </a:r>
                      <a:r>
                        <a:rPr lang="fr-FR" altLang="en-US" sz="1400">
                          <a:sym typeface="+mn-ea"/>
                        </a:rPr>
                        <a:t>l’apprentissage est réalisé </a:t>
                      </a:r>
                      <a:r>
                        <a:rPr lang="en-US" altLang="fr-FR" sz="1400">
                          <a:sym typeface="+mn-ea"/>
                        </a:rPr>
                        <a:t>, </a:t>
                      </a:r>
                      <a:r>
                        <a:rPr lang="fr-FR" altLang="en-US" sz="1400">
                          <a:sym typeface="+mn-ea"/>
                        </a:rPr>
                        <a:t>le robot </a:t>
                      </a:r>
                      <a:r>
                        <a:rPr lang="en-US" altLang="fr-FR" sz="1400">
                          <a:sym typeface="+mn-ea"/>
                        </a:rPr>
                        <a:t>reproduit toujours le m</a:t>
                      </a:r>
                      <a:r>
                        <a:rPr lang="en-US" altLang="en-US" sz="1400">
                          <a:sym typeface="+mn-ea"/>
                        </a:rPr>
                        <a:t>ê</a:t>
                      </a:r>
                      <a:r>
                        <a:rPr lang="en-US" altLang="fr-FR" sz="1400">
                          <a:sym typeface="+mn-ea"/>
                        </a:rPr>
                        <a:t>me chemin optimal</a:t>
                      </a:r>
                      <a:endParaRPr lang="fr-FR" altLang="en-US" sz="1400"/>
                    </a:p>
                    <a:p>
                      <a:pPr>
                        <a:buNone/>
                      </a:pPr>
                      <a:endParaRPr lang="fr-FR" altLang="en-US"/>
                    </a:p>
                  </a:txBody>
                  <a:tcPr/>
                </a:tc>
                <a:tc>
                  <a:txBody>
                    <a:bodyPr/>
                    <a:lstStyle/>
                    <a:p>
                      <a:pPr>
                        <a:buNone/>
                      </a:pPr>
                      <a:r>
                        <a:rPr lang="en-US" altLang="fr-FR" sz="1400" dirty="0" err="1">
                          <a:sym typeface="+mn-ea"/>
                        </a:rPr>
                        <a:t>Peut</a:t>
                      </a:r>
                      <a:r>
                        <a:rPr lang="en-US" altLang="fr-FR" sz="1400" dirty="0">
                          <a:sym typeface="+mn-ea"/>
                        </a:rPr>
                        <a:t> </a:t>
                      </a:r>
                      <a:r>
                        <a:rPr lang="en-US" altLang="fr-FR" sz="1400" dirty="0" err="1">
                          <a:sym typeface="+mn-ea"/>
                        </a:rPr>
                        <a:t>prendre</a:t>
                      </a:r>
                      <a:r>
                        <a:rPr lang="en-US" altLang="fr-FR" sz="1400" dirty="0">
                          <a:sym typeface="+mn-ea"/>
                        </a:rPr>
                        <a:t> des </a:t>
                      </a:r>
                      <a:r>
                        <a:rPr lang="en-US" altLang="fr-FR" sz="1400" dirty="0" err="1">
                          <a:sym typeface="+mn-ea"/>
                        </a:rPr>
                        <a:t>chemins</a:t>
                      </a:r>
                      <a:r>
                        <a:rPr lang="en-US" altLang="fr-FR" sz="1400" dirty="0">
                          <a:sym typeface="+mn-ea"/>
                        </a:rPr>
                        <a:t> </a:t>
                      </a:r>
                      <a:r>
                        <a:rPr lang="en-US" altLang="fr-FR" sz="1400" dirty="0" err="1">
                          <a:sym typeface="+mn-ea"/>
                        </a:rPr>
                        <a:t>diff</a:t>
                      </a:r>
                      <a:r>
                        <a:rPr lang="en-US" altLang="en-US" sz="1400" dirty="0" err="1">
                          <a:sym typeface="+mn-ea"/>
                        </a:rPr>
                        <a:t>é</a:t>
                      </a:r>
                      <a:r>
                        <a:rPr lang="en-US" altLang="fr-FR" sz="1400" dirty="0" err="1">
                          <a:sym typeface="+mn-ea"/>
                        </a:rPr>
                        <a:t>rents</a:t>
                      </a:r>
                      <a:r>
                        <a:rPr lang="en-US" altLang="fr-FR" sz="1400" dirty="0">
                          <a:sym typeface="+mn-ea"/>
                        </a:rPr>
                        <a:t> à </a:t>
                      </a:r>
                      <a:r>
                        <a:rPr lang="en-US" altLang="fr-FR" sz="1400" dirty="0" err="1">
                          <a:sym typeface="+mn-ea"/>
                        </a:rPr>
                        <a:t>chaque</a:t>
                      </a:r>
                      <a:r>
                        <a:rPr lang="en-US" altLang="fr-FR" sz="1400" dirty="0">
                          <a:sym typeface="+mn-ea"/>
                        </a:rPr>
                        <a:t> </a:t>
                      </a:r>
                      <a:r>
                        <a:rPr lang="en-US" altLang="fr-FR" sz="1400" dirty="0" err="1">
                          <a:sym typeface="+mn-ea"/>
                        </a:rPr>
                        <a:t>fois</a:t>
                      </a:r>
                      <a:endParaRPr lang="en-US" altLang="fr-FR" sz="1400" dirty="0"/>
                    </a:p>
                    <a:p>
                      <a:pPr>
                        <a:buNone/>
                      </a:pPr>
                      <a:endParaRPr lang="fr-FR" alt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491"/>
                                        </p:tgtEl>
                                        <p:attrNameLst>
                                          <p:attrName>style.visibility</p:attrName>
                                        </p:attrNameLst>
                                      </p:cBhvr>
                                      <p:to>
                                        <p:strVal val="visible"/>
                                      </p:to>
                                    </p:set>
                                    <p:animEffect transition="in" filter="fade">
                                      <p:cBhvr>
                                        <p:cTn id="7" dur="500"/>
                                        <p:tgtEl>
                                          <p:spTgt spid="1049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4305"/>
                                        </p:tgtEl>
                                        <p:attrNameLst>
                                          <p:attrName>style.visibility</p:attrName>
                                        </p:attrNameLst>
                                      </p:cBhvr>
                                      <p:to>
                                        <p:strVal val="visible"/>
                                      </p:to>
                                    </p:set>
                                    <p:animEffect transition="in" filter="fade">
                                      <p:cBhvr>
                                        <p:cTn id="12" dur="500"/>
                                        <p:tgtEl>
                                          <p:spTgt spid="4194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049495" name="Google Shape;1374;p27"/>
          <p:cNvSpPr txBox="1"/>
          <p:nvPr/>
        </p:nvSpPr>
        <p:spPr>
          <a:xfrm>
            <a:off x="1204700" y="733300"/>
            <a:ext cx="793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496" name="Google Shape;1375;p27"/>
          <p:cNvSpPr txBox="1"/>
          <p:nvPr/>
        </p:nvSpPr>
        <p:spPr>
          <a:xfrm>
            <a:off x="911375" y="1435150"/>
            <a:ext cx="639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97" name="Google Shape;1376;p27"/>
          <p:cNvGrpSpPr/>
          <p:nvPr/>
        </p:nvGrpSpPr>
        <p:grpSpPr>
          <a:xfrm>
            <a:off x="1060155" y="427374"/>
            <a:ext cx="7483800" cy="3387403"/>
            <a:chOff x="1060155" y="427374"/>
            <a:chExt cx="7483800" cy="3387403"/>
          </a:xfrm>
        </p:grpSpPr>
        <p:sp>
          <p:nvSpPr>
            <p:cNvPr id="1049497" name="Google Shape;1377;p27"/>
            <p:cNvSpPr txBox="1"/>
            <p:nvPr/>
          </p:nvSpPr>
          <p:spPr>
            <a:xfrm>
              <a:off x="1060155" y="3181469"/>
              <a:ext cx="7483800" cy="592424"/>
            </a:xfrm>
            <a:prstGeom prst="rect">
              <a:avLst/>
            </a:prstGeom>
            <a:noFill/>
            <a:ln>
              <a:noFill/>
            </a:ln>
          </p:spPr>
          <p:txBody>
            <a:bodyPr spcFirstLastPara="1" wrap="square" lIns="68575" tIns="34275" rIns="68575" bIns="34275" anchor="t" anchorCtr="0">
              <a:spAutoFit/>
            </a:bodyPr>
            <a:lstStyle/>
            <a:p>
              <a:pPr marL="0" marR="0" lvl="0" indent="0" algn="ctr" rtl="0">
                <a:lnSpc>
                  <a:spcPct val="125000"/>
                </a:lnSpc>
                <a:spcBef>
                  <a:spcPts val="0"/>
                </a:spcBef>
                <a:spcAft>
                  <a:spcPts val="0"/>
                </a:spcAft>
                <a:buClr>
                  <a:srgbClr val="000000"/>
                </a:buClr>
                <a:buSzPts val="2800"/>
                <a:buFont typeface="Arial" panose="020B0604020202020204"/>
                <a:buNone/>
              </a:pPr>
              <a:r>
                <a:rPr lang="fr-FR" sz="2800" b="1" i="0" u="none" strike="noStrike" cap="none">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Conclusion et perspectives</a:t>
              </a:r>
              <a:endParaRPr sz="3300" b="1" i="0" u="none" strike="noStrike" cap="none">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grpSp>
          <p:nvGrpSpPr>
            <p:cNvPr id="298" name="Google Shape;1378;p27"/>
            <p:cNvGrpSpPr/>
            <p:nvPr/>
          </p:nvGrpSpPr>
          <p:grpSpPr>
            <a:xfrm>
              <a:off x="3454416" y="427374"/>
              <a:ext cx="2250600" cy="2500831"/>
              <a:chOff x="3454416" y="427374"/>
              <a:chExt cx="2250600" cy="2500831"/>
            </a:xfrm>
          </p:grpSpPr>
          <p:sp>
            <p:nvSpPr>
              <p:cNvPr id="1049498" name="Google Shape;1379;p27"/>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99" name="Google Shape;1380;p27"/>
              <p:cNvSpPr/>
              <p:nvPr/>
            </p:nvSpPr>
            <p:spPr>
              <a:xfrm rot="10800000" flipH="1">
                <a:off x="3454416" y="9884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500" name="Google Shape;1381;p27"/>
            <p:cNvSpPr txBox="1"/>
            <p:nvPr/>
          </p:nvSpPr>
          <p:spPr>
            <a:xfrm>
              <a:off x="4240669" y="1390800"/>
              <a:ext cx="580800" cy="700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6</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92" name="Google Shape;1382;p27"/>
            <p:cNvCxnSpPr/>
            <p:nvPr/>
          </p:nvCxnSpPr>
          <p:spPr>
            <a:xfrm>
              <a:off x="1146764" y="2976247"/>
              <a:ext cx="7154400" cy="300"/>
            </a:xfrm>
            <a:prstGeom prst="straightConnector1">
              <a:avLst/>
            </a:prstGeom>
            <a:noFill/>
            <a:ln w="9525" cap="flat" cmpd="sng">
              <a:solidFill>
                <a:srgbClr val="262626"/>
              </a:solidFill>
              <a:prstDash val="dash"/>
              <a:miter lim="800000"/>
              <a:headEnd type="none" w="sm" len="sm"/>
              <a:tailEnd type="none" w="sm" len="sm"/>
            </a:ln>
          </p:spPr>
        </p:cxnSp>
        <p:cxnSp>
          <p:nvCxnSpPr>
            <p:cNvPr id="3145793" name="Google Shape;1383;p27"/>
            <p:cNvCxnSpPr/>
            <p:nvPr/>
          </p:nvCxnSpPr>
          <p:spPr>
            <a:xfrm>
              <a:off x="1082464" y="3806977"/>
              <a:ext cx="6994500" cy="7800"/>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049503" name="Google Shape;1388;p28"/>
          <p:cNvSpPr/>
          <p:nvPr/>
        </p:nvSpPr>
        <p:spPr>
          <a:xfrm>
            <a:off x="3513344" y="4565929"/>
            <a:ext cx="57783" cy="6236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04" name="Google Shape;1389;p28"/>
          <p:cNvSpPr txBox="1">
            <a:spLocks noGrp="1"/>
          </p:cNvSpPr>
          <p:nvPr>
            <p:ph type="sldNum" idx="12"/>
          </p:nvPr>
        </p:nvSpPr>
        <p:spPr>
          <a:xfrm>
            <a:off x="8709875" y="4835350"/>
            <a:ext cx="383400" cy="300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sp>
        <p:nvSpPr>
          <p:cNvPr id="1049547" name="Google Shape;1433;p28"/>
          <p:cNvSpPr/>
          <p:nvPr/>
        </p:nvSpPr>
        <p:spPr>
          <a:xfrm>
            <a:off x="1875664" y="2802213"/>
            <a:ext cx="8370" cy="6408"/>
          </a:xfrm>
          <a:custGeom>
            <a:avLst/>
            <a:gdLst/>
            <a:ahLst/>
            <a:cxnLst/>
            <a:rect l="l" t="t" r="r" b="b"/>
            <a:pathLst>
              <a:path w="317" h="317" extrusionOk="0">
                <a:moveTo>
                  <a:pt x="158" y="0"/>
                </a:moveTo>
                <a:cubicBezTo>
                  <a:pt x="63" y="0"/>
                  <a:pt x="0" y="64"/>
                  <a:pt x="0" y="159"/>
                </a:cubicBezTo>
                <a:cubicBezTo>
                  <a:pt x="0" y="254"/>
                  <a:pt x="63" y="317"/>
                  <a:pt x="158" y="317"/>
                </a:cubicBezTo>
                <a:cubicBezTo>
                  <a:pt x="253" y="317"/>
                  <a:pt x="317" y="254"/>
                  <a:pt x="317" y="159"/>
                </a:cubicBezTo>
                <a:cubicBezTo>
                  <a:pt x="317" y="64"/>
                  <a:pt x="253"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48" name="Google Shape;1434;p28"/>
          <p:cNvSpPr/>
          <p:nvPr/>
        </p:nvSpPr>
        <p:spPr>
          <a:xfrm>
            <a:off x="2232019" y="1993146"/>
            <a:ext cx="1372088" cy="968506"/>
          </a:xfrm>
          <a:custGeom>
            <a:avLst/>
            <a:gdLst/>
            <a:ahLst/>
            <a:cxnLst/>
            <a:rect l="l" t="t" r="r" b="b"/>
            <a:pathLst>
              <a:path w="43546" h="43545" extrusionOk="0">
                <a:moveTo>
                  <a:pt x="19730" y="0"/>
                </a:moveTo>
                <a:cubicBezTo>
                  <a:pt x="19730" y="5447"/>
                  <a:pt x="17513" y="10387"/>
                  <a:pt x="13935" y="13934"/>
                </a:cubicBezTo>
                <a:cubicBezTo>
                  <a:pt x="10388" y="17513"/>
                  <a:pt x="5447" y="19730"/>
                  <a:pt x="0" y="19730"/>
                </a:cubicBezTo>
                <a:lnTo>
                  <a:pt x="0" y="43545"/>
                </a:lnTo>
                <a:cubicBezTo>
                  <a:pt x="12034" y="43545"/>
                  <a:pt x="22897" y="38668"/>
                  <a:pt x="30782" y="30782"/>
                </a:cubicBezTo>
                <a:cubicBezTo>
                  <a:pt x="38668" y="22928"/>
                  <a:pt x="43545" y="12034"/>
                  <a:pt x="435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49" name="Google Shape;1435;p28"/>
          <p:cNvSpPr/>
          <p:nvPr/>
        </p:nvSpPr>
        <p:spPr>
          <a:xfrm>
            <a:off x="4083294" y="976717"/>
            <a:ext cx="3606105" cy="639812"/>
          </a:xfrm>
          <a:custGeom>
            <a:avLst/>
            <a:gdLst/>
            <a:ahLst/>
            <a:cxnLst/>
            <a:rect l="l" t="t" r="r" b="b"/>
            <a:pathLst>
              <a:path w="112047" h="28187" extrusionOk="0">
                <a:moveTo>
                  <a:pt x="101469" y="1"/>
                </a:moveTo>
                <a:lnTo>
                  <a:pt x="101469" y="2123"/>
                </a:lnTo>
                <a:lnTo>
                  <a:pt x="1" y="2123"/>
                </a:lnTo>
                <a:lnTo>
                  <a:pt x="1" y="25969"/>
                </a:lnTo>
                <a:lnTo>
                  <a:pt x="101469" y="25969"/>
                </a:lnTo>
                <a:lnTo>
                  <a:pt x="101469" y="28186"/>
                </a:lnTo>
                <a:lnTo>
                  <a:pt x="112046" y="14062"/>
                </a:lnTo>
                <a:lnTo>
                  <a:pt x="101469" y="1"/>
                </a:lnTo>
                <a:close/>
              </a:path>
            </a:pathLst>
          </a:custGeom>
          <a:solidFill>
            <a:srgbClr val="BDD6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0" name="Google Shape;1436;p28"/>
          <p:cNvSpPr/>
          <p:nvPr/>
        </p:nvSpPr>
        <p:spPr>
          <a:xfrm>
            <a:off x="2853597" y="1023897"/>
            <a:ext cx="1375503" cy="992682"/>
          </a:xfrm>
          <a:custGeom>
            <a:avLst/>
            <a:gdLst/>
            <a:ahLst/>
            <a:cxnLst/>
            <a:rect l="l" t="t" r="r" b="b"/>
            <a:pathLst>
              <a:path w="43546" h="43578" extrusionOk="0">
                <a:moveTo>
                  <a:pt x="43546" y="1"/>
                </a:moveTo>
                <a:cubicBezTo>
                  <a:pt x="31512" y="1"/>
                  <a:pt x="20649" y="4878"/>
                  <a:pt x="12764" y="12763"/>
                </a:cubicBezTo>
                <a:cubicBezTo>
                  <a:pt x="4878" y="20649"/>
                  <a:pt x="1" y="31543"/>
                  <a:pt x="1" y="43577"/>
                </a:cubicBezTo>
                <a:lnTo>
                  <a:pt x="23816" y="43577"/>
                </a:lnTo>
                <a:cubicBezTo>
                  <a:pt x="23816" y="38130"/>
                  <a:pt x="26033" y="33190"/>
                  <a:pt x="29612" y="29611"/>
                </a:cubicBezTo>
                <a:cubicBezTo>
                  <a:pt x="33158" y="26033"/>
                  <a:pt x="38099" y="23847"/>
                  <a:pt x="43546" y="23847"/>
                </a:cubicBezTo>
                <a:lnTo>
                  <a:pt x="43546" y="1"/>
                </a:lnTo>
                <a:close/>
              </a:path>
            </a:pathLst>
          </a:custGeom>
          <a:solidFill>
            <a:srgbClr val="BDD6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1" name="Google Shape;1437;p28"/>
          <p:cNvSpPr/>
          <p:nvPr/>
        </p:nvSpPr>
        <p:spPr>
          <a:xfrm>
            <a:off x="775607" y="1997745"/>
            <a:ext cx="1456413" cy="963869"/>
          </a:xfrm>
          <a:custGeom>
            <a:avLst/>
            <a:gdLst/>
            <a:ahLst/>
            <a:cxnLst/>
            <a:rect l="l" t="t" r="r" b="b"/>
            <a:pathLst>
              <a:path w="43546" h="43545" extrusionOk="0">
                <a:moveTo>
                  <a:pt x="0" y="0"/>
                </a:moveTo>
                <a:cubicBezTo>
                  <a:pt x="0" y="12034"/>
                  <a:pt x="4877" y="22897"/>
                  <a:pt x="12731" y="30782"/>
                </a:cubicBezTo>
                <a:cubicBezTo>
                  <a:pt x="20617" y="38668"/>
                  <a:pt x="31511" y="43545"/>
                  <a:pt x="43545" y="43545"/>
                </a:cubicBezTo>
                <a:lnTo>
                  <a:pt x="43545" y="19730"/>
                </a:lnTo>
                <a:cubicBezTo>
                  <a:pt x="38098" y="19730"/>
                  <a:pt x="33158" y="17513"/>
                  <a:pt x="29579" y="13934"/>
                </a:cubicBezTo>
                <a:cubicBezTo>
                  <a:pt x="26032" y="10387"/>
                  <a:pt x="23815" y="5447"/>
                  <a:pt x="238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03" name="Google Shape;1438;p28"/>
          <p:cNvGrpSpPr/>
          <p:nvPr/>
        </p:nvGrpSpPr>
        <p:grpSpPr>
          <a:xfrm>
            <a:off x="4551904" y="1205816"/>
            <a:ext cx="4582048" cy="3516900"/>
            <a:chOff x="5359261" y="388525"/>
            <a:chExt cx="4982113" cy="3631682"/>
          </a:xfrm>
        </p:grpSpPr>
        <p:sp>
          <p:nvSpPr>
            <p:cNvPr id="1049552" name="Google Shape;1439;p28"/>
            <p:cNvSpPr txBox="1"/>
            <p:nvPr/>
          </p:nvSpPr>
          <p:spPr>
            <a:xfrm>
              <a:off x="6025726" y="1595691"/>
              <a:ext cx="3397889" cy="26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Résultats obtenus </a:t>
              </a:r>
              <a:endParaRP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grpSp>
          <p:nvGrpSpPr>
            <p:cNvPr id="304" name="Google Shape;1440;p28"/>
            <p:cNvGrpSpPr/>
            <p:nvPr/>
          </p:nvGrpSpPr>
          <p:grpSpPr>
            <a:xfrm>
              <a:off x="6763750" y="388525"/>
              <a:ext cx="71700" cy="1176650"/>
              <a:chOff x="1159825" y="2932050"/>
              <a:chExt cx="71700" cy="1176650"/>
            </a:xfrm>
          </p:grpSpPr>
          <p:cxnSp>
            <p:nvCxnSpPr>
              <p:cNvPr id="3145794" name="Google Shape;1441;p28"/>
              <p:cNvCxnSpPr/>
              <p:nvPr/>
            </p:nvCxnSpPr>
            <p:spPr>
              <a:xfrm rot="10800000">
                <a:off x="1195675" y="2932050"/>
                <a:ext cx="0" cy="1164300"/>
              </a:xfrm>
              <a:prstGeom prst="straightConnector1">
                <a:avLst/>
              </a:prstGeom>
              <a:noFill/>
              <a:ln w="9525" cap="flat" cmpd="sng">
                <a:solidFill>
                  <a:srgbClr val="222831"/>
                </a:solidFill>
                <a:prstDash val="solid"/>
                <a:round/>
                <a:headEnd type="none" w="sm" len="sm"/>
                <a:tailEnd type="none" w="sm" len="sm"/>
              </a:ln>
            </p:spPr>
          </p:cxnSp>
          <p:sp>
            <p:nvSpPr>
              <p:cNvPr id="1049553" name="Google Shape;1442;p28"/>
              <p:cNvSpPr/>
              <p:nvPr/>
            </p:nvSpPr>
            <p:spPr>
              <a:xfrm rot="10800000">
                <a:off x="1159825" y="4046900"/>
                <a:ext cx="71700" cy="61800"/>
              </a:xfrm>
              <a:prstGeom prst="triangle">
                <a:avLst>
                  <a:gd name="adj" fmla="val 50000"/>
                </a:avLst>
              </a:pr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554" name="Google Shape;1443;p28"/>
            <p:cNvSpPr txBox="1"/>
            <p:nvPr/>
          </p:nvSpPr>
          <p:spPr>
            <a:xfrm>
              <a:off x="5359261" y="2079839"/>
              <a:ext cx="4982113" cy="1940368"/>
            </a:xfrm>
            <a:prstGeom prst="rect">
              <a:avLst/>
            </a:prstGeom>
            <a:noFill/>
            <a:ln>
              <a:noFill/>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rgbClr val="000000"/>
                </a:buClr>
                <a:buSzPts val="1200"/>
                <a:buFont typeface="Arial" panose="020B0604020202020204"/>
                <a:buChar char="•"/>
              </a:pP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Performance sup</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rieure en termes d'adaptabilit</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 aux environnements complexes</a:t>
              </a:r>
              <a:endPar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a:p>
              <a:pPr marL="457200" marR="0" lvl="0" indent="-304800" algn="l" rtl="0">
                <a:lnSpc>
                  <a:spcPct val="100000"/>
                </a:lnSpc>
                <a:spcBef>
                  <a:spcPts val="0"/>
                </a:spcBef>
                <a:spcAft>
                  <a:spcPts val="0"/>
                </a:spcAft>
                <a:buClr>
                  <a:srgbClr val="000000"/>
                </a:buClr>
                <a:buSzPts val="1200"/>
                <a:buFont typeface="Arial" panose="020B0604020202020204"/>
                <a:buChar char="•"/>
              </a:pP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Meilleure efficacit</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 dans la planification de trajectoire</a:t>
              </a:r>
              <a:endPar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a:p>
              <a:pPr marL="457200" marR="0" lvl="0" indent="-304800" algn="l" rtl="0">
                <a:lnSpc>
                  <a:spcPct val="100000"/>
                </a:lnSpc>
                <a:spcBef>
                  <a:spcPts val="0"/>
                </a:spcBef>
                <a:spcAft>
                  <a:spcPts val="0"/>
                </a:spcAft>
                <a:buClr>
                  <a:srgbClr val="000000"/>
                </a:buClr>
                <a:buSzPts val="1200"/>
                <a:buFont typeface="Arial" panose="020B0604020202020204"/>
                <a:buChar char="•"/>
              </a:pP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R</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activit</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 accrue face aux obstacles</a:t>
              </a:r>
              <a:endPar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a:p>
              <a:pPr marL="457200" marR="0" lvl="0" indent="-304800" algn="l" rtl="0">
                <a:lnSpc>
                  <a:spcPct val="100000"/>
                </a:lnSpc>
                <a:spcBef>
                  <a:spcPts val="0"/>
                </a:spcBef>
                <a:spcAft>
                  <a:spcPts val="0"/>
                </a:spcAft>
                <a:buClr>
                  <a:srgbClr val="000000"/>
                </a:buClr>
                <a:buSzPts val="1200"/>
                <a:buFont typeface="Arial" panose="020B0604020202020204"/>
                <a:buChar char="•"/>
              </a:pP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Robustesse globale du syst</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è</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me am</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lior</a:t>
              </a:r>
              <a:r>
                <a:rPr lang="en-US" altLang="en-US"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é</a:t>
              </a:r>
              <a:r>
                <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rPr>
                <a:t>e</a:t>
              </a:r>
              <a:endParaRPr lang="en-US" altLang="fr-F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a:p>
              <a:pPr marL="457200" marR="0" lvl="0" indent="-304800" algn="l" rtl="0">
                <a:lnSpc>
                  <a:spcPct val="100000"/>
                </a:lnSpc>
                <a:spcBef>
                  <a:spcPts val="0"/>
                </a:spcBef>
                <a:spcAft>
                  <a:spcPts val="0"/>
                </a:spcAft>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grpSp>
      <p:grpSp>
        <p:nvGrpSpPr>
          <p:cNvPr id="305" name="Google Shape;1444;p28"/>
          <p:cNvGrpSpPr/>
          <p:nvPr/>
        </p:nvGrpSpPr>
        <p:grpSpPr>
          <a:xfrm>
            <a:off x="5624317" y="1016365"/>
            <a:ext cx="463187" cy="502745"/>
            <a:chOff x="7940807" y="1106105"/>
            <a:chExt cx="648631" cy="518520"/>
          </a:xfrm>
        </p:grpSpPr>
        <p:sp>
          <p:nvSpPr>
            <p:cNvPr id="1049555" name="Google Shape;1445;p28"/>
            <p:cNvSpPr/>
            <p:nvPr/>
          </p:nvSpPr>
          <p:spPr>
            <a:xfrm>
              <a:off x="8397272" y="1514802"/>
              <a:ext cx="192166" cy="109823"/>
            </a:xfrm>
            <a:custGeom>
              <a:avLst/>
              <a:gdLst/>
              <a:ahLst/>
              <a:cxnLst/>
              <a:rect l="l" t="t" r="r" b="b"/>
              <a:pathLst>
                <a:path w="5986" h="3421" extrusionOk="0">
                  <a:moveTo>
                    <a:pt x="2977" y="1"/>
                  </a:moveTo>
                  <a:cubicBezTo>
                    <a:pt x="1964" y="1"/>
                    <a:pt x="1077" y="286"/>
                    <a:pt x="507" y="729"/>
                  </a:cubicBezTo>
                  <a:lnTo>
                    <a:pt x="1" y="729"/>
                  </a:lnTo>
                  <a:lnTo>
                    <a:pt x="1" y="1711"/>
                  </a:lnTo>
                  <a:cubicBezTo>
                    <a:pt x="1" y="2629"/>
                    <a:pt x="1331" y="3421"/>
                    <a:pt x="2977" y="3421"/>
                  </a:cubicBezTo>
                  <a:cubicBezTo>
                    <a:pt x="4656" y="3421"/>
                    <a:pt x="5986" y="2629"/>
                    <a:pt x="5986" y="1711"/>
                  </a:cubicBezTo>
                  <a:lnTo>
                    <a:pt x="5986" y="729"/>
                  </a:lnTo>
                  <a:lnTo>
                    <a:pt x="5448" y="729"/>
                  </a:lnTo>
                  <a:cubicBezTo>
                    <a:pt x="4909" y="286"/>
                    <a:pt x="4022" y="1"/>
                    <a:pt x="29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6" name="Google Shape;1446;p28"/>
            <p:cNvSpPr/>
            <p:nvPr/>
          </p:nvSpPr>
          <p:spPr>
            <a:xfrm>
              <a:off x="8397272" y="1479232"/>
              <a:ext cx="192166" cy="109823"/>
            </a:xfrm>
            <a:custGeom>
              <a:avLst/>
              <a:gdLst/>
              <a:ahLst/>
              <a:cxnLst/>
              <a:rect l="l" t="t" r="r" b="b"/>
              <a:pathLst>
                <a:path w="5986" h="3421" extrusionOk="0">
                  <a:moveTo>
                    <a:pt x="2977" y="0"/>
                  </a:moveTo>
                  <a:cubicBezTo>
                    <a:pt x="1964" y="0"/>
                    <a:pt x="1077" y="285"/>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285"/>
                    <a:pt x="4022" y="0"/>
                    <a:pt x="2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7" name="Google Shape;1447;p28"/>
            <p:cNvSpPr/>
            <p:nvPr/>
          </p:nvSpPr>
          <p:spPr>
            <a:xfrm>
              <a:off x="8397272" y="1444658"/>
              <a:ext cx="192166" cy="109823"/>
            </a:xfrm>
            <a:custGeom>
              <a:avLst/>
              <a:gdLst/>
              <a:ahLst/>
              <a:cxnLst/>
              <a:rect l="l" t="t" r="r" b="b"/>
              <a:pathLst>
                <a:path w="5986" h="3421" extrusionOk="0">
                  <a:moveTo>
                    <a:pt x="2977" y="1"/>
                  </a:moveTo>
                  <a:cubicBezTo>
                    <a:pt x="1964" y="1"/>
                    <a:pt x="1077" y="286"/>
                    <a:pt x="507" y="729"/>
                  </a:cubicBezTo>
                  <a:lnTo>
                    <a:pt x="1" y="729"/>
                  </a:lnTo>
                  <a:lnTo>
                    <a:pt x="1" y="1711"/>
                  </a:lnTo>
                  <a:cubicBezTo>
                    <a:pt x="1" y="2661"/>
                    <a:pt x="1331" y="3421"/>
                    <a:pt x="2977" y="3421"/>
                  </a:cubicBezTo>
                  <a:cubicBezTo>
                    <a:pt x="4656" y="3421"/>
                    <a:pt x="5986" y="2661"/>
                    <a:pt x="5986" y="1711"/>
                  </a:cubicBezTo>
                  <a:lnTo>
                    <a:pt x="5986" y="729"/>
                  </a:lnTo>
                  <a:lnTo>
                    <a:pt x="5448" y="729"/>
                  </a:lnTo>
                  <a:cubicBezTo>
                    <a:pt x="4909" y="286"/>
                    <a:pt x="4022" y="1"/>
                    <a:pt x="29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8" name="Google Shape;1448;p28"/>
            <p:cNvSpPr/>
            <p:nvPr/>
          </p:nvSpPr>
          <p:spPr>
            <a:xfrm>
              <a:off x="8397272" y="1409089"/>
              <a:ext cx="192166" cy="109823"/>
            </a:xfrm>
            <a:custGeom>
              <a:avLst/>
              <a:gdLst/>
              <a:ahLst/>
              <a:cxnLst/>
              <a:rect l="l" t="t" r="r" b="b"/>
              <a:pathLst>
                <a:path w="5986" h="3421" extrusionOk="0">
                  <a:moveTo>
                    <a:pt x="2977" y="0"/>
                  </a:moveTo>
                  <a:cubicBezTo>
                    <a:pt x="1964" y="0"/>
                    <a:pt x="1077" y="317"/>
                    <a:pt x="507" y="760"/>
                  </a:cubicBezTo>
                  <a:lnTo>
                    <a:pt x="1" y="760"/>
                  </a:lnTo>
                  <a:lnTo>
                    <a:pt x="1" y="1710"/>
                  </a:lnTo>
                  <a:cubicBezTo>
                    <a:pt x="1" y="2660"/>
                    <a:pt x="1331" y="3420"/>
                    <a:pt x="2977" y="3420"/>
                  </a:cubicBezTo>
                  <a:cubicBezTo>
                    <a:pt x="4656" y="3420"/>
                    <a:pt x="5986" y="2660"/>
                    <a:pt x="5986" y="1710"/>
                  </a:cubicBezTo>
                  <a:lnTo>
                    <a:pt x="5986" y="760"/>
                  </a:lnTo>
                  <a:lnTo>
                    <a:pt x="5448" y="760"/>
                  </a:lnTo>
                  <a:cubicBezTo>
                    <a:pt x="4909" y="317"/>
                    <a:pt x="4022" y="0"/>
                    <a:pt x="2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59" name="Google Shape;1449;p28"/>
            <p:cNvSpPr/>
            <p:nvPr/>
          </p:nvSpPr>
          <p:spPr>
            <a:xfrm>
              <a:off x="8397272" y="1374514"/>
              <a:ext cx="192166" cy="109823"/>
            </a:xfrm>
            <a:custGeom>
              <a:avLst/>
              <a:gdLst/>
              <a:ahLst/>
              <a:cxnLst/>
              <a:rect l="l" t="t" r="r" b="b"/>
              <a:pathLst>
                <a:path w="5986" h="3421" extrusionOk="0">
                  <a:moveTo>
                    <a:pt x="2977" y="0"/>
                  </a:moveTo>
                  <a:cubicBezTo>
                    <a:pt x="1964" y="0"/>
                    <a:pt x="1077" y="285"/>
                    <a:pt x="507" y="729"/>
                  </a:cubicBezTo>
                  <a:lnTo>
                    <a:pt x="1" y="729"/>
                  </a:lnTo>
                  <a:lnTo>
                    <a:pt x="1" y="1710"/>
                  </a:lnTo>
                  <a:cubicBezTo>
                    <a:pt x="1" y="2661"/>
                    <a:pt x="1331" y="3421"/>
                    <a:pt x="2977" y="3421"/>
                  </a:cubicBezTo>
                  <a:cubicBezTo>
                    <a:pt x="4656" y="3421"/>
                    <a:pt x="5986" y="2661"/>
                    <a:pt x="5986" y="1710"/>
                  </a:cubicBezTo>
                  <a:lnTo>
                    <a:pt x="5986" y="729"/>
                  </a:lnTo>
                  <a:lnTo>
                    <a:pt x="5448" y="729"/>
                  </a:lnTo>
                  <a:cubicBezTo>
                    <a:pt x="4909" y="285"/>
                    <a:pt x="4022" y="0"/>
                    <a:pt x="2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0" name="Google Shape;1450;p28"/>
            <p:cNvSpPr/>
            <p:nvPr/>
          </p:nvSpPr>
          <p:spPr>
            <a:xfrm>
              <a:off x="8397272" y="1342989"/>
              <a:ext cx="192166" cy="109823"/>
            </a:xfrm>
            <a:custGeom>
              <a:avLst/>
              <a:gdLst/>
              <a:ahLst/>
              <a:cxnLst/>
              <a:rect l="l" t="t" r="r" b="b"/>
              <a:pathLst>
                <a:path w="5986" h="3421" extrusionOk="0">
                  <a:moveTo>
                    <a:pt x="2977" y="1"/>
                  </a:moveTo>
                  <a:cubicBezTo>
                    <a:pt x="1331" y="1"/>
                    <a:pt x="1" y="761"/>
                    <a:pt x="1" y="1711"/>
                  </a:cubicBezTo>
                  <a:cubicBezTo>
                    <a:pt x="1" y="2661"/>
                    <a:pt x="1331" y="3421"/>
                    <a:pt x="2977" y="3421"/>
                  </a:cubicBezTo>
                  <a:cubicBezTo>
                    <a:pt x="4656" y="3421"/>
                    <a:pt x="5986" y="2661"/>
                    <a:pt x="5986" y="1711"/>
                  </a:cubicBezTo>
                  <a:cubicBezTo>
                    <a:pt x="5986" y="761"/>
                    <a:pt x="4656" y="1"/>
                    <a:pt x="2977" y="1"/>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1" name="Google Shape;1451;p28"/>
            <p:cNvSpPr/>
            <p:nvPr/>
          </p:nvSpPr>
          <p:spPr>
            <a:xfrm>
              <a:off x="8412521" y="1352139"/>
              <a:ext cx="161668" cy="92552"/>
            </a:xfrm>
            <a:custGeom>
              <a:avLst/>
              <a:gdLst/>
              <a:ahLst/>
              <a:cxnLst/>
              <a:rect l="l" t="t" r="r" b="b"/>
              <a:pathLst>
                <a:path w="5036" h="2883" extrusionOk="0">
                  <a:moveTo>
                    <a:pt x="2502" y="1"/>
                  </a:moveTo>
                  <a:cubicBezTo>
                    <a:pt x="1109" y="1"/>
                    <a:pt x="1" y="634"/>
                    <a:pt x="1" y="1426"/>
                  </a:cubicBezTo>
                  <a:cubicBezTo>
                    <a:pt x="1" y="2217"/>
                    <a:pt x="1109" y="2883"/>
                    <a:pt x="2502" y="2883"/>
                  </a:cubicBezTo>
                  <a:cubicBezTo>
                    <a:pt x="3928" y="2883"/>
                    <a:pt x="5036" y="2217"/>
                    <a:pt x="5036" y="1426"/>
                  </a:cubicBezTo>
                  <a:cubicBezTo>
                    <a:pt x="5036" y="634"/>
                    <a:pt x="3928" y="1"/>
                    <a:pt x="2502" y="1"/>
                  </a:cubicBezTo>
                  <a:close/>
                </a:path>
              </a:pathLst>
            </a:custGeom>
            <a:solidFill>
              <a:srgbClr val="DD91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2" name="Google Shape;1452;p28"/>
            <p:cNvSpPr/>
            <p:nvPr/>
          </p:nvSpPr>
          <p:spPr>
            <a:xfrm>
              <a:off x="8423693" y="1358238"/>
              <a:ext cx="139325" cy="79325"/>
            </a:xfrm>
            <a:custGeom>
              <a:avLst/>
              <a:gdLst/>
              <a:ahLst/>
              <a:cxnLst/>
              <a:rect l="l" t="t" r="r" b="b"/>
              <a:pathLst>
                <a:path w="4340" h="2471" extrusionOk="0">
                  <a:moveTo>
                    <a:pt x="2154" y="1"/>
                  </a:moveTo>
                  <a:cubicBezTo>
                    <a:pt x="983" y="1"/>
                    <a:pt x="1" y="571"/>
                    <a:pt x="1" y="1236"/>
                  </a:cubicBezTo>
                  <a:cubicBezTo>
                    <a:pt x="1" y="1932"/>
                    <a:pt x="983" y="2471"/>
                    <a:pt x="2154" y="2471"/>
                  </a:cubicBezTo>
                  <a:cubicBezTo>
                    <a:pt x="3358" y="2471"/>
                    <a:pt x="4340" y="1932"/>
                    <a:pt x="4340" y="1236"/>
                  </a:cubicBezTo>
                  <a:cubicBezTo>
                    <a:pt x="4340" y="571"/>
                    <a:pt x="3358" y="1"/>
                    <a:pt x="215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3" name="Google Shape;1453;p28"/>
            <p:cNvSpPr/>
            <p:nvPr/>
          </p:nvSpPr>
          <p:spPr>
            <a:xfrm>
              <a:off x="8466421" y="1366360"/>
              <a:ext cx="53900" cy="63081"/>
            </a:xfrm>
            <a:custGeom>
              <a:avLst/>
              <a:gdLst/>
              <a:ahLst/>
              <a:cxnLst/>
              <a:rect l="l" t="t" r="r" b="b"/>
              <a:pathLst>
                <a:path w="1679" h="1965" extrusionOk="0">
                  <a:moveTo>
                    <a:pt x="792" y="444"/>
                  </a:moveTo>
                  <a:lnTo>
                    <a:pt x="792" y="793"/>
                  </a:lnTo>
                  <a:cubicBezTo>
                    <a:pt x="697" y="761"/>
                    <a:pt x="633" y="729"/>
                    <a:pt x="570" y="729"/>
                  </a:cubicBezTo>
                  <a:cubicBezTo>
                    <a:pt x="507" y="698"/>
                    <a:pt x="475" y="666"/>
                    <a:pt x="475" y="603"/>
                  </a:cubicBezTo>
                  <a:cubicBezTo>
                    <a:pt x="475" y="571"/>
                    <a:pt x="507" y="539"/>
                    <a:pt x="538" y="508"/>
                  </a:cubicBezTo>
                  <a:cubicBezTo>
                    <a:pt x="602" y="476"/>
                    <a:pt x="665" y="444"/>
                    <a:pt x="792" y="444"/>
                  </a:cubicBezTo>
                  <a:close/>
                  <a:moveTo>
                    <a:pt x="855" y="1141"/>
                  </a:moveTo>
                  <a:cubicBezTo>
                    <a:pt x="950" y="1173"/>
                    <a:pt x="1045" y="1204"/>
                    <a:pt x="1108" y="1204"/>
                  </a:cubicBezTo>
                  <a:cubicBezTo>
                    <a:pt x="1172" y="1268"/>
                    <a:pt x="1203" y="1299"/>
                    <a:pt x="1203" y="1331"/>
                  </a:cubicBezTo>
                  <a:cubicBezTo>
                    <a:pt x="1203" y="1394"/>
                    <a:pt x="1172" y="1426"/>
                    <a:pt x="1108" y="1458"/>
                  </a:cubicBezTo>
                  <a:cubicBezTo>
                    <a:pt x="1045" y="1489"/>
                    <a:pt x="982" y="1521"/>
                    <a:pt x="855" y="1521"/>
                  </a:cubicBezTo>
                  <a:lnTo>
                    <a:pt x="855" y="1141"/>
                  </a:lnTo>
                  <a:close/>
                  <a:moveTo>
                    <a:pt x="633" y="1"/>
                  </a:moveTo>
                  <a:lnTo>
                    <a:pt x="633" y="223"/>
                  </a:lnTo>
                  <a:cubicBezTo>
                    <a:pt x="443" y="223"/>
                    <a:pt x="285" y="286"/>
                    <a:pt x="158" y="349"/>
                  </a:cubicBezTo>
                  <a:cubicBezTo>
                    <a:pt x="32" y="413"/>
                    <a:pt x="0" y="508"/>
                    <a:pt x="0" y="634"/>
                  </a:cubicBezTo>
                  <a:cubicBezTo>
                    <a:pt x="0" y="698"/>
                    <a:pt x="0" y="761"/>
                    <a:pt x="32" y="793"/>
                  </a:cubicBezTo>
                  <a:cubicBezTo>
                    <a:pt x="63" y="856"/>
                    <a:pt x="127" y="888"/>
                    <a:pt x="190" y="919"/>
                  </a:cubicBezTo>
                  <a:cubicBezTo>
                    <a:pt x="253" y="951"/>
                    <a:pt x="317" y="983"/>
                    <a:pt x="380" y="1014"/>
                  </a:cubicBezTo>
                  <a:cubicBezTo>
                    <a:pt x="475" y="1046"/>
                    <a:pt x="538" y="1078"/>
                    <a:pt x="633" y="1078"/>
                  </a:cubicBezTo>
                  <a:lnTo>
                    <a:pt x="633" y="1521"/>
                  </a:lnTo>
                  <a:cubicBezTo>
                    <a:pt x="507" y="1521"/>
                    <a:pt x="412" y="1521"/>
                    <a:pt x="348" y="1489"/>
                  </a:cubicBezTo>
                  <a:cubicBezTo>
                    <a:pt x="253" y="1489"/>
                    <a:pt x="190" y="1458"/>
                    <a:pt x="158" y="1458"/>
                  </a:cubicBezTo>
                  <a:lnTo>
                    <a:pt x="0" y="1679"/>
                  </a:lnTo>
                  <a:cubicBezTo>
                    <a:pt x="63" y="1711"/>
                    <a:pt x="127" y="1743"/>
                    <a:pt x="253" y="1743"/>
                  </a:cubicBezTo>
                  <a:cubicBezTo>
                    <a:pt x="348" y="1774"/>
                    <a:pt x="475" y="1774"/>
                    <a:pt x="633" y="1774"/>
                  </a:cubicBezTo>
                  <a:lnTo>
                    <a:pt x="633" y="1964"/>
                  </a:lnTo>
                  <a:lnTo>
                    <a:pt x="1013" y="1964"/>
                  </a:lnTo>
                  <a:lnTo>
                    <a:pt x="1013" y="1743"/>
                  </a:lnTo>
                  <a:cubicBezTo>
                    <a:pt x="1235" y="1743"/>
                    <a:pt x="1393" y="1679"/>
                    <a:pt x="1520" y="1616"/>
                  </a:cubicBezTo>
                  <a:cubicBezTo>
                    <a:pt x="1615" y="1553"/>
                    <a:pt x="1678" y="1426"/>
                    <a:pt x="1678" y="1299"/>
                  </a:cubicBezTo>
                  <a:cubicBezTo>
                    <a:pt x="1678" y="1236"/>
                    <a:pt x="1678" y="1173"/>
                    <a:pt x="1615" y="1141"/>
                  </a:cubicBezTo>
                  <a:cubicBezTo>
                    <a:pt x="1583" y="1078"/>
                    <a:pt x="1552" y="1046"/>
                    <a:pt x="1488" y="1014"/>
                  </a:cubicBezTo>
                  <a:cubicBezTo>
                    <a:pt x="1425" y="983"/>
                    <a:pt x="1330" y="951"/>
                    <a:pt x="1267" y="919"/>
                  </a:cubicBezTo>
                  <a:cubicBezTo>
                    <a:pt x="1172" y="888"/>
                    <a:pt x="1108" y="888"/>
                    <a:pt x="1013" y="856"/>
                  </a:cubicBezTo>
                  <a:lnTo>
                    <a:pt x="1013" y="444"/>
                  </a:lnTo>
                  <a:cubicBezTo>
                    <a:pt x="1108" y="444"/>
                    <a:pt x="1172" y="476"/>
                    <a:pt x="1235" y="476"/>
                  </a:cubicBezTo>
                  <a:cubicBezTo>
                    <a:pt x="1298" y="476"/>
                    <a:pt x="1362" y="508"/>
                    <a:pt x="1425" y="508"/>
                  </a:cubicBezTo>
                  <a:lnTo>
                    <a:pt x="1552" y="286"/>
                  </a:lnTo>
                  <a:cubicBezTo>
                    <a:pt x="1488" y="254"/>
                    <a:pt x="1393" y="223"/>
                    <a:pt x="1330" y="223"/>
                  </a:cubicBezTo>
                  <a:cubicBezTo>
                    <a:pt x="1235" y="223"/>
                    <a:pt x="1140" y="191"/>
                    <a:pt x="1013" y="191"/>
                  </a:cubicBezTo>
                  <a:lnTo>
                    <a:pt x="101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4" name="Google Shape;1454;p28"/>
            <p:cNvSpPr/>
            <p:nvPr/>
          </p:nvSpPr>
          <p:spPr>
            <a:xfrm>
              <a:off x="8111592" y="1557498"/>
              <a:ext cx="321282" cy="67126"/>
            </a:xfrm>
            <a:custGeom>
              <a:avLst/>
              <a:gdLst/>
              <a:ahLst/>
              <a:cxnLst/>
              <a:rect l="l" t="t" r="r" b="b"/>
              <a:pathLst>
                <a:path w="10008" h="2091" extrusionOk="0">
                  <a:moveTo>
                    <a:pt x="5004" y="1"/>
                  </a:moveTo>
                  <a:cubicBezTo>
                    <a:pt x="4334" y="590"/>
                    <a:pt x="1556" y="636"/>
                    <a:pt x="717" y="636"/>
                  </a:cubicBezTo>
                  <a:cubicBezTo>
                    <a:pt x="564" y="636"/>
                    <a:pt x="476" y="634"/>
                    <a:pt x="476" y="634"/>
                  </a:cubicBezTo>
                  <a:cubicBezTo>
                    <a:pt x="476" y="634"/>
                    <a:pt x="1" y="761"/>
                    <a:pt x="32" y="1394"/>
                  </a:cubicBezTo>
                  <a:cubicBezTo>
                    <a:pt x="32" y="2059"/>
                    <a:pt x="476" y="2091"/>
                    <a:pt x="476" y="2091"/>
                  </a:cubicBezTo>
                  <a:lnTo>
                    <a:pt x="9533" y="2091"/>
                  </a:lnTo>
                  <a:cubicBezTo>
                    <a:pt x="9533" y="2091"/>
                    <a:pt x="10008" y="2059"/>
                    <a:pt x="10008" y="1394"/>
                  </a:cubicBezTo>
                  <a:cubicBezTo>
                    <a:pt x="10008" y="761"/>
                    <a:pt x="9533" y="634"/>
                    <a:pt x="9533" y="634"/>
                  </a:cubicBezTo>
                  <a:cubicBezTo>
                    <a:pt x="9533" y="634"/>
                    <a:pt x="9445" y="636"/>
                    <a:pt x="9294" y="636"/>
                  </a:cubicBezTo>
                  <a:cubicBezTo>
                    <a:pt x="8461" y="636"/>
                    <a:pt x="5701" y="590"/>
                    <a:pt x="5004" y="1"/>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5" name="Google Shape;1455;p28"/>
            <p:cNvSpPr/>
            <p:nvPr/>
          </p:nvSpPr>
          <p:spPr>
            <a:xfrm>
              <a:off x="8112620" y="1577851"/>
              <a:ext cx="320255" cy="46773"/>
            </a:xfrm>
            <a:custGeom>
              <a:avLst/>
              <a:gdLst/>
              <a:ahLst/>
              <a:cxnLst/>
              <a:rect l="l" t="t" r="r" b="b"/>
              <a:pathLst>
                <a:path w="9976" h="1457" extrusionOk="0">
                  <a:moveTo>
                    <a:pt x="475" y="0"/>
                  </a:moveTo>
                  <a:cubicBezTo>
                    <a:pt x="475" y="0"/>
                    <a:pt x="0" y="127"/>
                    <a:pt x="0" y="760"/>
                  </a:cubicBezTo>
                  <a:cubicBezTo>
                    <a:pt x="0" y="1425"/>
                    <a:pt x="475" y="1457"/>
                    <a:pt x="475" y="1457"/>
                  </a:cubicBezTo>
                  <a:lnTo>
                    <a:pt x="9533" y="1457"/>
                  </a:lnTo>
                  <a:cubicBezTo>
                    <a:pt x="9533" y="1457"/>
                    <a:pt x="9976" y="1425"/>
                    <a:pt x="9976" y="760"/>
                  </a:cubicBezTo>
                  <a:cubicBezTo>
                    <a:pt x="9976" y="127"/>
                    <a:pt x="9501" y="0"/>
                    <a:pt x="9501" y="0"/>
                  </a:cubicBezTo>
                  <a:lnTo>
                    <a:pt x="9216" y="0"/>
                  </a:lnTo>
                  <a:cubicBezTo>
                    <a:pt x="9311" y="32"/>
                    <a:pt x="9628" y="158"/>
                    <a:pt x="9628" y="570"/>
                  </a:cubicBezTo>
                  <a:cubicBezTo>
                    <a:pt x="9603" y="945"/>
                    <a:pt x="9281" y="985"/>
                    <a:pt x="9147" y="985"/>
                  </a:cubicBezTo>
                  <a:cubicBezTo>
                    <a:pt x="9112" y="985"/>
                    <a:pt x="9089" y="982"/>
                    <a:pt x="9089" y="982"/>
                  </a:cubicBezTo>
                  <a:lnTo>
                    <a:pt x="855" y="982"/>
                  </a:lnTo>
                  <a:cubicBezTo>
                    <a:pt x="855" y="982"/>
                    <a:pt x="833" y="985"/>
                    <a:pt x="797" y="985"/>
                  </a:cubicBezTo>
                  <a:cubicBezTo>
                    <a:pt x="664" y="985"/>
                    <a:pt x="349" y="945"/>
                    <a:pt x="349" y="570"/>
                  </a:cubicBezTo>
                  <a:cubicBezTo>
                    <a:pt x="349" y="158"/>
                    <a:pt x="665" y="32"/>
                    <a:pt x="760" y="0"/>
                  </a:cubicBezTo>
                  <a:close/>
                </a:path>
              </a:pathLst>
            </a:custGeom>
            <a:solidFill>
              <a:srgbClr val="1B1F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6" name="Google Shape;1456;p28"/>
            <p:cNvSpPr/>
            <p:nvPr/>
          </p:nvSpPr>
          <p:spPr>
            <a:xfrm>
              <a:off x="8233582" y="1106105"/>
              <a:ext cx="77303" cy="41733"/>
            </a:xfrm>
            <a:custGeom>
              <a:avLst/>
              <a:gdLst/>
              <a:ahLst/>
              <a:cxnLst/>
              <a:rect l="l" t="t" r="r" b="b"/>
              <a:pathLst>
                <a:path w="2408" h="1300" extrusionOk="0">
                  <a:moveTo>
                    <a:pt x="666" y="1"/>
                  </a:moveTo>
                  <a:cubicBezTo>
                    <a:pt x="317" y="1"/>
                    <a:pt x="1" y="286"/>
                    <a:pt x="1" y="634"/>
                  </a:cubicBezTo>
                  <a:cubicBezTo>
                    <a:pt x="1" y="1014"/>
                    <a:pt x="317" y="1299"/>
                    <a:pt x="666" y="1299"/>
                  </a:cubicBezTo>
                  <a:lnTo>
                    <a:pt x="1774" y="1299"/>
                  </a:lnTo>
                  <a:cubicBezTo>
                    <a:pt x="2123" y="1299"/>
                    <a:pt x="2408" y="1014"/>
                    <a:pt x="2408" y="634"/>
                  </a:cubicBezTo>
                  <a:cubicBezTo>
                    <a:pt x="2408" y="286"/>
                    <a:pt x="2123" y="1"/>
                    <a:pt x="1774"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7" name="Google Shape;1457;p28"/>
            <p:cNvSpPr/>
            <p:nvPr/>
          </p:nvSpPr>
          <p:spPr>
            <a:xfrm>
              <a:off x="8051625" y="1140680"/>
              <a:ext cx="442276" cy="442276"/>
            </a:xfrm>
            <a:custGeom>
              <a:avLst/>
              <a:gdLst/>
              <a:ahLst/>
              <a:cxnLst/>
              <a:rect l="l" t="t" r="r" b="b"/>
              <a:pathLst>
                <a:path w="13777" h="13777" extrusionOk="0">
                  <a:moveTo>
                    <a:pt x="6872" y="1426"/>
                  </a:moveTo>
                  <a:cubicBezTo>
                    <a:pt x="9912" y="1426"/>
                    <a:pt x="12351" y="3864"/>
                    <a:pt x="12351" y="6904"/>
                  </a:cubicBezTo>
                  <a:cubicBezTo>
                    <a:pt x="12351" y="9913"/>
                    <a:pt x="9912" y="12383"/>
                    <a:pt x="6872" y="12383"/>
                  </a:cubicBezTo>
                  <a:cubicBezTo>
                    <a:pt x="3864" y="12383"/>
                    <a:pt x="1393" y="9913"/>
                    <a:pt x="1393" y="6904"/>
                  </a:cubicBezTo>
                  <a:cubicBezTo>
                    <a:pt x="1393" y="3864"/>
                    <a:pt x="3864" y="1426"/>
                    <a:pt x="6872" y="1426"/>
                  </a:cubicBezTo>
                  <a:close/>
                  <a:moveTo>
                    <a:pt x="6872" y="1"/>
                  </a:moveTo>
                  <a:cubicBezTo>
                    <a:pt x="3072" y="1"/>
                    <a:pt x="0" y="3104"/>
                    <a:pt x="0" y="6904"/>
                  </a:cubicBezTo>
                  <a:cubicBezTo>
                    <a:pt x="0" y="10705"/>
                    <a:pt x="3072" y="13776"/>
                    <a:pt x="6872" y="13776"/>
                  </a:cubicBezTo>
                  <a:cubicBezTo>
                    <a:pt x="10673" y="13776"/>
                    <a:pt x="13776" y="10705"/>
                    <a:pt x="13776" y="6904"/>
                  </a:cubicBezTo>
                  <a:cubicBezTo>
                    <a:pt x="13776" y="3104"/>
                    <a:pt x="10673" y="1"/>
                    <a:pt x="6872"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8" name="Google Shape;1458;p28"/>
            <p:cNvSpPr/>
            <p:nvPr/>
          </p:nvSpPr>
          <p:spPr>
            <a:xfrm>
              <a:off x="8096344" y="1186426"/>
              <a:ext cx="351779" cy="351811"/>
            </a:xfrm>
            <a:custGeom>
              <a:avLst/>
              <a:gdLst/>
              <a:ahLst/>
              <a:cxnLst/>
              <a:rect l="l" t="t" r="r" b="b"/>
              <a:pathLst>
                <a:path w="10958" h="10959" extrusionOk="0">
                  <a:moveTo>
                    <a:pt x="5479" y="1"/>
                  </a:moveTo>
                  <a:cubicBezTo>
                    <a:pt x="2471" y="1"/>
                    <a:pt x="0" y="2439"/>
                    <a:pt x="0" y="5479"/>
                  </a:cubicBezTo>
                  <a:cubicBezTo>
                    <a:pt x="0" y="8488"/>
                    <a:pt x="2471" y="10958"/>
                    <a:pt x="5479" y="10958"/>
                  </a:cubicBezTo>
                  <a:cubicBezTo>
                    <a:pt x="8519" y="10958"/>
                    <a:pt x="10958" y="8488"/>
                    <a:pt x="10958" y="5479"/>
                  </a:cubicBezTo>
                  <a:cubicBezTo>
                    <a:pt x="10958" y="2439"/>
                    <a:pt x="8519" y="1"/>
                    <a:pt x="5479"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69" name="Google Shape;1459;p28"/>
            <p:cNvSpPr/>
            <p:nvPr/>
          </p:nvSpPr>
          <p:spPr>
            <a:xfrm>
              <a:off x="8106520" y="1186426"/>
              <a:ext cx="331458" cy="331458"/>
            </a:xfrm>
            <a:custGeom>
              <a:avLst/>
              <a:gdLst/>
              <a:ahLst/>
              <a:cxnLst/>
              <a:rect l="l" t="t" r="r" b="b"/>
              <a:pathLst>
                <a:path w="10325" h="10325" extrusionOk="0">
                  <a:moveTo>
                    <a:pt x="5162" y="1"/>
                  </a:moveTo>
                  <a:cubicBezTo>
                    <a:pt x="2312" y="1"/>
                    <a:pt x="0" y="2312"/>
                    <a:pt x="0" y="5163"/>
                  </a:cubicBezTo>
                  <a:cubicBezTo>
                    <a:pt x="0" y="8013"/>
                    <a:pt x="2312" y="10325"/>
                    <a:pt x="5162" y="10325"/>
                  </a:cubicBezTo>
                  <a:cubicBezTo>
                    <a:pt x="8012" y="10325"/>
                    <a:pt x="10324" y="8013"/>
                    <a:pt x="10324" y="5163"/>
                  </a:cubicBezTo>
                  <a:cubicBezTo>
                    <a:pt x="10324" y="2312"/>
                    <a:pt x="8012" y="1"/>
                    <a:pt x="51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0" name="Google Shape;1460;p28"/>
            <p:cNvSpPr/>
            <p:nvPr/>
          </p:nvSpPr>
          <p:spPr>
            <a:xfrm>
              <a:off x="8272233" y="1278656"/>
              <a:ext cx="108795" cy="109373"/>
            </a:xfrm>
            <a:custGeom>
              <a:avLst/>
              <a:gdLst/>
              <a:ahLst/>
              <a:cxnLst/>
              <a:rect l="l" t="t" r="r" b="b"/>
              <a:pathLst>
                <a:path w="3389" h="3407" extrusionOk="0">
                  <a:moveTo>
                    <a:pt x="3269" y="1"/>
                  </a:moveTo>
                  <a:cubicBezTo>
                    <a:pt x="3101" y="1"/>
                    <a:pt x="2353" y="669"/>
                    <a:pt x="1520" y="1561"/>
                  </a:cubicBezTo>
                  <a:cubicBezTo>
                    <a:pt x="634" y="2480"/>
                    <a:pt x="0" y="3303"/>
                    <a:pt x="95" y="3398"/>
                  </a:cubicBezTo>
                  <a:cubicBezTo>
                    <a:pt x="101" y="3404"/>
                    <a:pt x="110" y="3407"/>
                    <a:pt x="120" y="3407"/>
                  </a:cubicBezTo>
                  <a:cubicBezTo>
                    <a:pt x="288" y="3407"/>
                    <a:pt x="1036" y="2740"/>
                    <a:pt x="1869" y="1878"/>
                  </a:cubicBezTo>
                  <a:cubicBezTo>
                    <a:pt x="2755" y="928"/>
                    <a:pt x="3389" y="104"/>
                    <a:pt x="3294" y="9"/>
                  </a:cubicBezTo>
                  <a:cubicBezTo>
                    <a:pt x="3288" y="4"/>
                    <a:pt x="3280" y="1"/>
                    <a:pt x="3269" y="1"/>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1" name="Google Shape;1461;p28"/>
            <p:cNvSpPr/>
            <p:nvPr/>
          </p:nvSpPr>
          <p:spPr>
            <a:xfrm>
              <a:off x="8164465" y="1284756"/>
              <a:ext cx="113900" cy="103306"/>
            </a:xfrm>
            <a:custGeom>
              <a:avLst/>
              <a:gdLst/>
              <a:ahLst/>
              <a:cxnLst/>
              <a:rect l="l" t="t" r="r" b="b"/>
              <a:pathLst>
                <a:path w="3548" h="3218" extrusionOk="0">
                  <a:moveTo>
                    <a:pt x="92" y="0"/>
                  </a:moveTo>
                  <a:cubicBezTo>
                    <a:pt x="80" y="0"/>
                    <a:pt x="70" y="3"/>
                    <a:pt x="64" y="9"/>
                  </a:cubicBezTo>
                  <a:cubicBezTo>
                    <a:pt x="0" y="104"/>
                    <a:pt x="665" y="896"/>
                    <a:pt x="1615" y="1783"/>
                  </a:cubicBezTo>
                  <a:cubicBezTo>
                    <a:pt x="2473" y="2611"/>
                    <a:pt x="3247" y="3217"/>
                    <a:pt x="3424" y="3217"/>
                  </a:cubicBezTo>
                  <a:cubicBezTo>
                    <a:pt x="3436" y="3217"/>
                    <a:pt x="3446" y="3214"/>
                    <a:pt x="3452" y="3208"/>
                  </a:cubicBezTo>
                  <a:cubicBezTo>
                    <a:pt x="3547" y="3113"/>
                    <a:pt x="2851" y="2321"/>
                    <a:pt x="1932" y="1435"/>
                  </a:cubicBezTo>
                  <a:cubicBezTo>
                    <a:pt x="1045" y="607"/>
                    <a:pt x="269" y="0"/>
                    <a:pt x="92"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2" name="Google Shape;1462;p28"/>
            <p:cNvSpPr/>
            <p:nvPr/>
          </p:nvSpPr>
          <p:spPr>
            <a:xfrm>
              <a:off x="8267129" y="1501576"/>
              <a:ext cx="11236" cy="55955"/>
            </a:xfrm>
            <a:custGeom>
              <a:avLst/>
              <a:gdLst/>
              <a:ahLst/>
              <a:cxnLst/>
              <a:rect l="l" t="t" r="r" b="b"/>
              <a:pathLst>
                <a:path w="350" h="1743" extrusionOk="0">
                  <a:moveTo>
                    <a:pt x="159" y="1"/>
                  </a:moveTo>
                  <a:cubicBezTo>
                    <a:pt x="64" y="1"/>
                    <a:pt x="1" y="413"/>
                    <a:pt x="1" y="888"/>
                  </a:cubicBezTo>
                  <a:cubicBezTo>
                    <a:pt x="1" y="1363"/>
                    <a:pt x="64" y="1743"/>
                    <a:pt x="159" y="1743"/>
                  </a:cubicBezTo>
                  <a:cubicBezTo>
                    <a:pt x="254" y="1743"/>
                    <a:pt x="349" y="1363"/>
                    <a:pt x="349" y="888"/>
                  </a:cubicBezTo>
                  <a:cubicBezTo>
                    <a:pt x="349" y="413"/>
                    <a:pt x="254" y="1"/>
                    <a:pt x="159" y="1"/>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3" name="Google Shape;1463;p28"/>
            <p:cNvSpPr/>
            <p:nvPr/>
          </p:nvSpPr>
          <p:spPr>
            <a:xfrm>
              <a:off x="8267129" y="1166105"/>
              <a:ext cx="11236" cy="55955"/>
            </a:xfrm>
            <a:custGeom>
              <a:avLst/>
              <a:gdLst/>
              <a:ahLst/>
              <a:cxnLst/>
              <a:rect l="l" t="t" r="r" b="b"/>
              <a:pathLst>
                <a:path w="350" h="1743" extrusionOk="0">
                  <a:moveTo>
                    <a:pt x="159" y="0"/>
                  </a:moveTo>
                  <a:cubicBezTo>
                    <a:pt x="64" y="0"/>
                    <a:pt x="1" y="380"/>
                    <a:pt x="1" y="887"/>
                  </a:cubicBezTo>
                  <a:cubicBezTo>
                    <a:pt x="1" y="1362"/>
                    <a:pt x="64" y="1742"/>
                    <a:pt x="159" y="1742"/>
                  </a:cubicBezTo>
                  <a:cubicBezTo>
                    <a:pt x="254" y="1742"/>
                    <a:pt x="349" y="1362"/>
                    <a:pt x="349" y="887"/>
                  </a:cubicBezTo>
                  <a:cubicBezTo>
                    <a:pt x="349" y="380"/>
                    <a:pt x="254" y="0"/>
                    <a:pt x="159"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4" name="Google Shape;1464;p28"/>
            <p:cNvSpPr/>
            <p:nvPr/>
          </p:nvSpPr>
          <p:spPr>
            <a:xfrm>
              <a:off x="8412521" y="1356216"/>
              <a:ext cx="55955" cy="11204"/>
            </a:xfrm>
            <a:custGeom>
              <a:avLst/>
              <a:gdLst/>
              <a:ahLst/>
              <a:cxnLst/>
              <a:rect l="l" t="t" r="r" b="b"/>
              <a:pathLst>
                <a:path w="1743" h="349" extrusionOk="0">
                  <a:moveTo>
                    <a:pt x="856" y="0"/>
                  </a:moveTo>
                  <a:cubicBezTo>
                    <a:pt x="381" y="0"/>
                    <a:pt x="1" y="95"/>
                    <a:pt x="1" y="190"/>
                  </a:cubicBezTo>
                  <a:cubicBezTo>
                    <a:pt x="1" y="285"/>
                    <a:pt x="381" y="349"/>
                    <a:pt x="856" y="349"/>
                  </a:cubicBezTo>
                  <a:cubicBezTo>
                    <a:pt x="1362" y="349"/>
                    <a:pt x="1742" y="285"/>
                    <a:pt x="1742" y="190"/>
                  </a:cubicBezTo>
                  <a:cubicBezTo>
                    <a:pt x="1742" y="95"/>
                    <a:pt x="1362" y="0"/>
                    <a:pt x="856"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5" name="Google Shape;1465;p28"/>
            <p:cNvSpPr/>
            <p:nvPr/>
          </p:nvSpPr>
          <p:spPr>
            <a:xfrm>
              <a:off x="8077018" y="1356216"/>
              <a:ext cx="55955" cy="11204"/>
            </a:xfrm>
            <a:custGeom>
              <a:avLst/>
              <a:gdLst/>
              <a:ahLst/>
              <a:cxnLst/>
              <a:rect l="l" t="t" r="r" b="b"/>
              <a:pathLst>
                <a:path w="1743" h="349" extrusionOk="0">
                  <a:moveTo>
                    <a:pt x="856" y="0"/>
                  </a:moveTo>
                  <a:cubicBezTo>
                    <a:pt x="381" y="0"/>
                    <a:pt x="1" y="95"/>
                    <a:pt x="1" y="190"/>
                  </a:cubicBezTo>
                  <a:cubicBezTo>
                    <a:pt x="1" y="285"/>
                    <a:pt x="381" y="349"/>
                    <a:pt x="856" y="349"/>
                  </a:cubicBezTo>
                  <a:cubicBezTo>
                    <a:pt x="1363" y="349"/>
                    <a:pt x="1743" y="285"/>
                    <a:pt x="1743" y="190"/>
                  </a:cubicBezTo>
                  <a:cubicBezTo>
                    <a:pt x="1743" y="95"/>
                    <a:pt x="1331" y="0"/>
                    <a:pt x="856"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6" name="Google Shape;1466;p28"/>
            <p:cNvSpPr/>
            <p:nvPr/>
          </p:nvSpPr>
          <p:spPr>
            <a:xfrm>
              <a:off x="8382024" y="1473711"/>
              <a:ext cx="34606" cy="31075"/>
            </a:xfrm>
            <a:custGeom>
              <a:avLst/>
              <a:gdLst/>
              <a:ahLst/>
              <a:cxnLst/>
              <a:rect l="l" t="t" r="r" b="b"/>
              <a:pathLst>
                <a:path w="1078" h="968" extrusionOk="0">
                  <a:moveTo>
                    <a:pt x="104" y="0"/>
                  </a:moveTo>
                  <a:cubicBezTo>
                    <a:pt x="87" y="0"/>
                    <a:pt x="73" y="5"/>
                    <a:pt x="64" y="14"/>
                  </a:cubicBezTo>
                  <a:cubicBezTo>
                    <a:pt x="0" y="46"/>
                    <a:pt x="190" y="299"/>
                    <a:pt x="444" y="584"/>
                  </a:cubicBezTo>
                  <a:cubicBezTo>
                    <a:pt x="705" y="816"/>
                    <a:pt x="939" y="968"/>
                    <a:pt x="1001" y="968"/>
                  </a:cubicBezTo>
                  <a:cubicBezTo>
                    <a:pt x="1007" y="968"/>
                    <a:pt x="1011" y="967"/>
                    <a:pt x="1014" y="964"/>
                  </a:cubicBezTo>
                  <a:cubicBezTo>
                    <a:pt x="1077" y="901"/>
                    <a:pt x="887" y="647"/>
                    <a:pt x="634" y="394"/>
                  </a:cubicBezTo>
                  <a:cubicBezTo>
                    <a:pt x="418" y="151"/>
                    <a:pt x="202" y="0"/>
                    <a:pt x="104" y="0"/>
                  </a:cubicBezTo>
                  <a:close/>
                </a:path>
              </a:pathLst>
            </a:custGeom>
            <a:solidFill>
              <a:srgbClr val="1627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7" name="Google Shape;1467;p28"/>
            <p:cNvSpPr/>
            <p:nvPr/>
          </p:nvSpPr>
          <p:spPr>
            <a:xfrm>
              <a:off x="8128863" y="1219587"/>
              <a:ext cx="33579" cy="31332"/>
            </a:xfrm>
            <a:custGeom>
              <a:avLst/>
              <a:gdLst/>
              <a:ahLst/>
              <a:cxnLst/>
              <a:rect l="l" t="t" r="r" b="b"/>
              <a:pathLst>
                <a:path w="1046" h="976" extrusionOk="0">
                  <a:moveTo>
                    <a:pt x="67" y="0"/>
                  </a:moveTo>
                  <a:cubicBezTo>
                    <a:pt x="52" y="0"/>
                    <a:pt x="41" y="4"/>
                    <a:pt x="33" y="13"/>
                  </a:cubicBezTo>
                  <a:cubicBezTo>
                    <a:pt x="1" y="76"/>
                    <a:pt x="159" y="329"/>
                    <a:pt x="444" y="583"/>
                  </a:cubicBezTo>
                  <a:cubicBezTo>
                    <a:pt x="664" y="803"/>
                    <a:pt x="884" y="975"/>
                    <a:pt x="980" y="975"/>
                  </a:cubicBezTo>
                  <a:cubicBezTo>
                    <a:pt x="994" y="975"/>
                    <a:pt x="1006" y="971"/>
                    <a:pt x="1014" y="963"/>
                  </a:cubicBezTo>
                  <a:cubicBezTo>
                    <a:pt x="1046" y="899"/>
                    <a:pt x="888" y="646"/>
                    <a:pt x="603" y="393"/>
                  </a:cubicBezTo>
                  <a:cubicBezTo>
                    <a:pt x="383" y="173"/>
                    <a:pt x="163" y="0"/>
                    <a:pt x="67"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8" name="Google Shape;1468;p28"/>
            <p:cNvSpPr/>
            <p:nvPr/>
          </p:nvSpPr>
          <p:spPr>
            <a:xfrm>
              <a:off x="8382024" y="1219587"/>
              <a:ext cx="34606" cy="31332"/>
            </a:xfrm>
            <a:custGeom>
              <a:avLst/>
              <a:gdLst/>
              <a:ahLst/>
              <a:cxnLst/>
              <a:rect l="l" t="t" r="r" b="b"/>
              <a:pathLst>
                <a:path w="1078" h="976" extrusionOk="0">
                  <a:moveTo>
                    <a:pt x="989" y="0"/>
                  </a:moveTo>
                  <a:cubicBezTo>
                    <a:pt x="908" y="0"/>
                    <a:pt x="664" y="173"/>
                    <a:pt x="444" y="393"/>
                  </a:cubicBezTo>
                  <a:cubicBezTo>
                    <a:pt x="190" y="646"/>
                    <a:pt x="0" y="899"/>
                    <a:pt x="64" y="963"/>
                  </a:cubicBezTo>
                  <a:cubicBezTo>
                    <a:pt x="72" y="971"/>
                    <a:pt x="84" y="975"/>
                    <a:pt x="98" y="975"/>
                  </a:cubicBezTo>
                  <a:cubicBezTo>
                    <a:pt x="194" y="975"/>
                    <a:pt x="414" y="803"/>
                    <a:pt x="634" y="583"/>
                  </a:cubicBezTo>
                  <a:cubicBezTo>
                    <a:pt x="887" y="329"/>
                    <a:pt x="1077" y="76"/>
                    <a:pt x="1014" y="13"/>
                  </a:cubicBezTo>
                  <a:cubicBezTo>
                    <a:pt x="1010" y="4"/>
                    <a:pt x="1001" y="0"/>
                    <a:pt x="989"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79" name="Google Shape;1469;p28"/>
            <p:cNvSpPr/>
            <p:nvPr/>
          </p:nvSpPr>
          <p:spPr>
            <a:xfrm>
              <a:off x="8128863" y="1473711"/>
              <a:ext cx="33579" cy="31075"/>
            </a:xfrm>
            <a:custGeom>
              <a:avLst/>
              <a:gdLst/>
              <a:ahLst/>
              <a:cxnLst/>
              <a:rect l="l" t="t" r="r" b="b"/>
              <a:pathLst>
                <a:path w="1046" h="968" extrusionOk="0">
                  <a:moveTo>
                    <a:pt x="974" y="0"/>
                  </a:moveTo>
                  <a:cubicBezTo>
                    <a:pt x="876" y="0"/>
                    <a:pt x="660" y="151"/>
                    <a:pt x="444" y="394"/>
                  </a:cubicBezTo>
                  <a:cubicBezTo>
                    <a:pt x="159" y="647"/>
                    <a:pt x="1" y="901"/>
                    <a:pt x="33" y="964"/>
                  </a:cubicBezTo>
                  <a:cubicBezTo>
                    <a:pt x="38" y="967"/>
                    <a:pt x="45" y="968"/>
                    <a:pt x="53" y="968"/>
                  </a:cubicBezTo>
                  <a:cubicBezTo>
                    <a:pt x="139" y="968"/>
                    <a:pt x="374" y="816"/>
                    <a:pt x="634" y="584"/>
                  </a:cubicBezTo>
                  <a:cubicBezTo>
                    <a:pt x="888" y="299"/>
                    <a:pt x="1046" y="46"/>
                    <a:pt x="1014" y="14"/>
                  </a:cubicBezTo>
                  <a:cubicBezTo>
                    <a:pt x="1005" y="5"/>
                    <a:pt x="991" y="0"/>
                    <a:pt x="974" y="0"/>
                  </a:cubicBezTo>
                  <a:close/>
                </a:path>
              </a:pathLst>
            </a:custGeom>
            <a:solidFill>
              <a:srgbClr val="263C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0" name="Google Shape;1470;p28"/>
            <p:cNvSpPr/>
            <p:nvPr/>
          </p:nvSpPr>
          <p:spPr>
            <a:xfrm>
              <a:off x="8331205" y="1457884"/>
              <a:ext cx="166740" cy="166740"/>
            </a:xfrm>
            <a:custGeom>
              <a:avLst/>
              <a:gdLst/>
              <a:ahLst/>
              <a:cxnLst/>
              <a:rect l="l" t="t" r="r" b="b"/>
              <a:pathLst>
                <a:path w="5194" h="5194" extrusionOk="0">
                  <a:moveTo>
                    <a:pt x="2597" y="0"/>
                  </a:moveTo>
                  <a:cubicBezTo>
                    <a:pt x="1140" y="0"/>
                    <a:pt x="0" y="1172"/>
                    <a:pt x="0" y="2597"/>
                  </a:cubicBezTo>
                  <a:cubicBezTo>
                    <a:pt x="0" y="4054"/>
                    <a:pt x="1140" y="5194"/>
                    <a:pt x="2597" y="5194"/>
                  </a:cubicBezTo>
                  <a:cubicBezTo>
                    <a:pt x="4022" y="5194"/>
                    <a:pt x="5194" y="4054"/>
                    <a:pt x="5194" y="2597"/>
                  </a:cubicBezTo>
                  <a:cubicBezTo>
                    <a:pt x="5194" y="1172"/>
                    <a:pt x="4022" y="0"/>
                    <a:pt x="259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1" name="Google Shape;1471;p28"/>
            <p:cNvSpPr/>
            <p:nvPr/>
          </p:nvSpPr>
          <p:spPr>
            <a:xfrm>
              <a:off x="8344400" y="1471078"/>
              <a:ext cx="140352" cy="140352"/>
            </a:xfrm>
            <a:custGeom>
              <a:avLst/>
              <a:gdLst/>
              <a:ahLst/>
              <a:cxnLst/>
              <a:rect l="l" t="t" r="r" b="b"/>
              <a:pathLst>
                <a:path w="4372" h="4372" extrusionOk="0">
                  <a:moveTo>
                    <a:pt x="2186" y="1"/>
                  </a:moveTo>
                  <a:cubicBezTo>
                    <a:pt x="951" y="1"/>
                    <a:pt x="1" y="983"/>
                    <a:pt x="1" y="2186"/>
                  </a:cubicBezTo>
                  <a:cubicBezTo>
                    <a:pt x="1" y="3389"/>
                    <a:pt x="951" y="4371"/>
                    <a:pt x="2186" y="4371"/>
                  </a:cubicBezTo>
                  <a:cubicBezTo>
                    <a:pt x="3389" y="4371"/>
                    <a:pt x="4371" y="3389"/>
                    <a:pt x="4371" y="2186"/>
                  </a:cubicBezTo>
                  <a:cubicBezTo>
                    <a:pt x="4371" y="983"/>
                    <a:pt x="3389" y="1"/>
                    <a:pt x="218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2" name="Google Shape;1472;p28"/>
            <p:cNvSpPr/>
            <p:nvPr/>
          </p:nvSpPr>
          <p:spPr>
            <a:xfrm>
              <a:off x="8353549" y="1481255"/>
              <a:ext cx="121026" cy="121026"/>
            </a:xfrm>
            <a:custGeom>
              <a:avLst/>
              <a:gdLst/>
              <a:ahLst/>
              <a:cxnLst/>
              <a:rect l="l" t="t" r="r" b="b"/>
              <a:pathLst>
                <a:path w="3770" h="3770" extrusionOk="0">
                  <a:moveTo>
                    <a:pt x="1901" y="1"/>
                  </a:moveTo>
                  <a:cubicBezTo>
                    <a:pt x="856" y="1"/>
                    <a:pt x="1" y="856"/>
                    <a:pt x="1" y="1869"/>
                  </a:cubicBezTo>
                  <a:cubicBezTo>
                    <a:pt x="1" y="2914"/>
                    <a:pt x="856" y="3769"/>
                    <a:pt x="1901" y="3769"/>
                  </a:cubicBezTo>
                  <a:cubicBezTo>
                    <a:pt x="2914" y="3769"/>
                    <a:pt x="3769" y="2914"/>
                    <a:pt x="3769" y="1869"/>
                  </a:cubicBezTo>
                  <a:cubicBezTo>
                    <a:pt x="3769" y="856"/>
                    <a:pt x="2914" y="1"/>
                    <a:pt x="190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3" name="Google Shape;1473;p28"/>
            <p:cNvSpPr/>
            <p:nvPr/>
          </p:nvSpPr>
          <p:spPr>
            <a:xfrm>
              <a:off x="8390146" y="1493454"/>
              <a:ext cx="47833" cy="95601"/>
            </a:xfrm>
            <a:custGeom>
              <a:avLst/>
              <a:gdLst/>
              <a:ahLst/>
              <a:cxnLst/>
              <a:rect l="l" t="t" r="r" b="b"/>
              <a:pathLst>
                <a:path w="1490" h="2978" extrusionOk="0">
                  <a:moveTo>
                    <a:pt x="698" y="666"/>
                  </a:moveTo>
                  <a:lnTo>
                    <a:pt x="698" y="1204"/>
                  </a:lnTo>
                  <a:cubicBezTo>
                    <a:pt x="634" y="1172"/>
                    <a:pt x="571" y="1141"/>
                    <a:pt x="508" y="1077"/>
                  </a:cubicBezTo>
                  <a:cubicBezTo>
                    <a:pt x="476" y="1046"/>
                    <a:pt x="444" y="982"/>
                    <a:pt x="444" y="919"/>
                  </a:cubicBezTo>
                  <a:cubicBezTo>
                    <a:pt x="444" y="856"/>
                    <a:pt x="476" y="792"/>
                    <a:pt x="508" y="761"/>
                  </a:cubicBezTo>
                  <a:cubicBezTo>
                    <a:pt x="539" y="697"/>
                    <a:pt x="603" y="666"/>
                    <a:pt x="698" y="666"/>
                  </a:cubicBezTo>
                  <a:close/>
                  <a:moveTo>
                    <a:pt x="761" y="1742"/>
                  </a:moveTo>
                  <a:cubicBezTo>
                    <a:pt x="856" y="1774"/>
                    <a:pt x="919" y="1806"/>
                    <a:pt x="983" y="1869"/>
                  </a:cubicBezTo>
                  <a:cubicBezTo>
                    <a:pt x="1014" y="1901"/>
                    <a:pt x="1046" y="1964"/>
                    <a:pt x="1046" y="2027"/>
                  </a:cubicBezTo>
                  <a:cubicBezTo>
                    <a:pt x="1046" y="2091"/>
                    <a:pt x="1046" y="2186"/>
                    <a:pt x="983" y="2217"/>
                  </a:cubicBezTo>
                  <a:cubicBezTo>
                    <a:pt x="919" y="2281"/>
                    <a:pt x="856" y="2281"/>
                    <a:pt x="761" y="2312"/>
                  </a:cubicBezTo>
                  <a:lnTo>
                    <a:pt x="761" y="1742"/>
                  </a:lnTo>
                  <a:close/>
                  <a:moveTo>
                    <a:pt x="571" y="1"/>
                  </a:moveTo>
                  <a:lnTo>
                    <a:pt x="571" y="317"/>
                  </a:lnTo>
                  <a:cubicBezTo>
                    <a:pt x="413" y="349"/>
                    <a:pt x="254" y="412"/>
                    <a:pt x="159" y="507"/>
                  </a:cubicBezTo>
                  <a:cubicBezTo>
                    <a:pt x="64" y="634"/>
                    <a:pt x="1" y="761"/>
                    <a:pt x="1" y="951"/>
                  </a:cubicBezTo>
                  <a:cubicBezTo>
                    <a:pt x="1" y="1046"/>
                    <a:pt x="33" y="1141"/>
                    <a:pt x="64" y="1204"/>
                  </a:cubicBezTo>
                  <a:cubicBezTo>
                    <a:pt x="96" y="1299"/>
                    <a:pt x="128" y="1362"/>
                    <a:pt x="191" y="1394"/>
                  </a:cubicBezTo>
                  <a:cubicBezTo>
                    <a:pt x="254" y="1457"/>
                    <a:pt x="318" y="1521"/>
                    <a:pt x="381" y="1552"/>
                  </a:cubicBezTo>
                  <a:cubicBezTo>
                    <a:pt x="444" y="1584"/>
                    <a:pt x="508" y="1616"/>
                    <a:pt x="571" y="1647"/>
                  </a:cubicBezTo>
                  <a:lnTo>
                    <a:pt x="571" y="2312"/>
                  </a:lnTo>
                  <a:cubicBezTo>
                    <a:pt x="476" y="2312"/>
                    <a:pt x="381" y="2281"/>
                    <a:pt x="318" y="2281"/>
                  </a:cubicBezTo>
                  <a:cubicBezTo>
                    <a:pt x="254" y="2249"/>
                    <a:pt x="191" y="2217"/>
                    <a:pt x="159" y="2186"/>
                  </a:cubicBezTo>
                  <a:lnTo>
                    <a:pt x="33" y="2566"/>
                  </a:lnTo>
                  <a:cubicBezTo>
                    <a:pt x="64" y="2597"/>
                    <a:pt x="159" y="2629"/>
                    <a:pt x="254" y="2661"/>
                  </a:cubicBezTo>
                  <a:cubicBezTo>
                    <a:pt x="349" y="2661"/>
                    <a:pt x="444" y="2692"/>
                    <a:pt x="571" y="2692"/>
                  </a:cubicBezTo>
                  <a:lnTo>
                    <a:pt x="571" y="2977"/>
                  </a:lnTo>
                  <a:lnTo>
                    <a:pt x="919" y="2977"/>
                  </a:lnTo>
                  <a:lnTo>
                    <a:pt x="919" y="2661"/>
                  </a:lnTo>
                  <a:cubicBezTo>
                    <a:pt x="1078" y="2629"/>
                    <a:pt x="1236" y="2566"/>
                    <a:pt x="1331" y="2439"/>
                  </a:cubicBezTo>
                  <a:cubicBezTo>
                    <a:pt x="1426" y="2344"/>
                    <a:pt x="1489" y="2186"/>
                    <a:pt x="1489" y="1964"/>
                  </a:cubicBezTo>
                  <a:cubicBezTo>
                    <a:pt x="1489" y="1869"/>
                    <a:pt x="1458" y="1774"/>
                    <a:pt x="1426" y="1711"/>
                  </a:cubicBezTo>
                  <a:cubicBezTo>
                    <a:pt x="1394" y="1647"/>
                    <a:pt x="1363" y="1584"/>
                    <a:pt x="1299" y="1521"/>
                  </a:cubicBezTo>
                  <a:cubicBezTo>
                    <a:pt x="1236" y="1489"/>
                    <a:pt x="1173" y="1426"/>
                    <a:pt x="1109" y="1394"/>
                  </a:cubicBezTo>
                  <a:cubicBezTo>
                    <a:pt x="1046" y="1362"/>
                    <a:pt x="983" y="1331"/>
                    <a:pt x="919" y="1299"/>
                  </a:cubicBezTo>
                  <a:lnTo>
                    <a:pt x="919" y="666"/>
                  </a:lnTo>
                  <a:cubicBezTo>
                    <a:pt x="983" y="666"/>
                    <a:pt x="1046" y="697"/>
                    <a:pt x="1109" y="697"/>
                  </a:cubicBezTo>
                  <a:cubicBezTo>
                    <a:pt x="1173" y="729"/>
                    <a:pt x="1204" y="761"/>
                    <a:pt x="1236" y="761"/>
                  </a:cubicBezTo>
                  <a:lnTo>
                    <a:pt x="1363" y="412"/>
                  </a:lnTo>
                  <a:cubicBezTo>
                    <a:pt x="1299" y="381"/>
                    <a:pt x="1236" y="349"/>
                    <a:pt x="1173" y="349"/>
                  </a:cubicBezTo>
                  <a:cubicBezTo>
                    <a:pt x="1078" y="317"/>
                    <a:pt x="1014" y="317"/>
                    <a:pt x="919" y="286"/>
                  </a:cubicBezTo>
                  <a:lnTo>
                    <a:pt x="91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4" name="Google Shape;1474;p28"/>
            <p:cNvSpPr/>
            <p:nvPr/>
          </p:nvSpPr>
          <p:spPr>
            <a:xfrm>
              <a:off x="7995702" y="1474128"/>
              <a:ext cx="16276" cy="16308"/>
            </a:xfrm>
            <a:custGeom>
              <a:avLst/>
              <a:gdLst/>
              <a:ahLst/>
              <a:cxnLst/>
              <a:rect l="l" t="t" r="r" b="b"/>
              <a:pathLst>
                <a:path w="507" h="508" extrusionOk="0">
                  <a:moveTo>
                    <a:pt x="95" y="1"/>
                  </a:moveTo>
                  <a:cubicBezTo>
                    <a:pt x="32" y="1"/>
                    <a:pt x="0" y="33"/>
                    <a:pt x="0" y="96"/>
                  </a:cubicBezTo>
                  <a:lnTo>
                    <a:pt x="0" y="381"/>
                  </a:lnTo>
                  <a:cubicBezTo>
                    <a:pt x="0" y="444"/>
                    <a:pt x="0" y="508"/>
                    <a:pt x="64" y="508"/>
                  </a:cubicBezTo>
                  <a:lnTo>
                    <a:pt x="444" y="508"/>
                  </a:lnTo>
                  <a:cubicBezTo>
                    <a:pt x="475" y="508"/>
                    <a:pt x="507" y="476"/>
                    <a:pt x="507" y="413"/>
                  </a:cubicBezTo>
                  <a:lnTo>
                    <a:pt x="507" y="128"/>
                  </a:lnTo>
                  <a:cubicBezTo>
                    <a:pt x="507" y="64"/>
                    <a:pt x="507" y="33"/>
                    <a:pt x="444" y="33"/>
                  </a:cubicBezTo>
                  <a:lnTo>
                    <a:pt x="9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5" name="Google Shape;1475;p28"/>
            <p:cNvSpPr/>
            <p:nvPr/>
          </p:nvSpPr>
          <p:spPr>
            <a:xfrm>
              <a:off x="7989603" y="1577851"/>
              <a:ext cx="17303" cy="16276"/>
            </a:xfrm>
            <a:custGeom>
              <a:avLst/>
              <a:gdLst/>
              <a:ahLst/>
              <a:cxnLst/>
              <a:rect l="l" t="t" r="r" b="b"/>
              <a:pathLst>
                <a:path w="539" h="507" extrusionOk="0">
                  <a:moveTo>
                    <a:pt x="95" y="0"/>
                  </a:moveTo>
                  <a:cubicBezTo>
                    <a:pt x="64" y="0"/>
                    <a:pt x="32" y="32"/>
                    <a:pt x="32" y="95"/>
                  </a:cubicBezTo>
                  <a:lnTo>
                    <a:pt x="32" y="380"/>
                  </a:lnTo>
                  <a:cubicBezTo>
                    <a:pt x="0" y="443"/>
                    <a:pt x="32" y="475"/>
                    <a:pt x="95" y="475"/>
                  </a:cubicBezTo>
                  <a:lnTo>
                    <a:pt x="444" y="507"/>
                  </a:lnTo>
                  <a:cubicBezTo>
                    <a:pt x="507" y="507"/>
                    <a:pt x="539" y="475"/>
                    <a:pt x="539" y="412"/>
                  </a:cubicBezTo>
                  <a:lnTo>
                    <a:pt x="539" y="127"/>
                  </a:lnTo>
                  <a:cubicBezTo>
                    <a:pt x="539" y="63"/>
                    <a:pt x="507" y="32"/>
                    <a:pt x="475" y="32"/>
                  </a:cubicBezTo>
                  <a:lnTo>
                    <a:pt x="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6" name="Google Shape;1476;p28"/>
            <p:cNvSpPr/>
            <p:nvPr/>
          </p:nvSpPr>
          <p:spPr>
            <a:xfrm>
              <a:off x="7967227" y="1477820"/>
              <a:ext cx="20353" cy="20160"/>
            </a:xfrm>
            <a:custGeom>
              <a:avLst/>
              <a:gdLst/>
              <a:ahLst/>
              <a:cxnLst/>
              <a:rect l="l" t="t" r="r" b="b"/>
              <a:pathLst>
                <a:path w="634" h="628" extrusionOk="0">
                  <a:moveTo>
                    <a:pt x="411" y="0"/>
                  </a:moveTo>
                  <a:cubicBezTo>
                    <a:pt x="400" y="0"/>
                    <a:pt x="389" y="4"/>
                    <a:pt x="381" y="13"/>
                  </a:cubicBezTo>
                  <a:lnTo>
                    <a:pt x="32" y="171"/>
                  </a:lnTo>
                  <a:cubicBezTo>
                    <a:pt x="0" y="203"/>
                    <a:pt x="0" y="266"/>
                    <a:pt x="32" y="298"/>
                  </a:cubicBezTo>
                  <a:lnTo>
                    <a:pt x="159" y="583"/>
                  </a:lnTo>
                  <a:cubicBezTo>
                    <a:pt x="181" y="605"/>
                    <a:pt x="204" y="627"/>
                    <a:pt x="237" y="627"/>
                  </a:cubicBezTo>
                  <a:cubicBezTo>
                    <a:pt x="251" y="627"/>
                    <a:pt x="267" y="624"/>
                    <a:pt x="286" y="614"/>
                  </a:cubicBezTo>
                  <a:lnTo>
                    <a:pt x="602" y="456"/>
                  </a:lnTo>
                  <a:cubicBezTo>
                    <a:pt x="634" y="424"/>
                    <a:pt x="634" y="393"/>
                    <a:pt x="634" y="329"/>
                  </a:cubicBezTo>
                  <a:lnTo>
                    <a:pt x="476" y="76"/>
                  </a:lnTo>
                  <a:cubicBezTo>
                    <a:pt x="476" y="30"/>
                    <a:pt x="442" y="0"/>
                    <a:pt x="4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7" name="Google Shape;1477;p28"/>
            <p:cNvSpPr/>
            <p:nvPr/>
          </p:nvSpPr>
          <p:spPr>
            <a:xfrm>
              <a:off x="8014001" y="1570339"/>
              <a:ext cx="21380" cy="20160"/>
            </a:xfrm>
            <a:custGeom>
              <a:avLst/>
              <a:gdLst/>
              <a:ahLst/>
              <a:cxnLst/>
              <a:rect l="l" t="t" r="r" b="b"/>
              <a:pathLst>
                <a:path w="666" h="628" extrusionOk="0">
                  <a:moveTo>
                    <a:pt x="425" y="0"/>
                  </a:moveTo>
                  <a:cubicBezTo>
                    <a:pt x="412" y="0"/>
                    <a:pt x="397" y="4"/>
                    <a:pt x="380" y="12"/>
                  </a:cubicBezTo>
                  <a:lnTo>
                    <a:pt x="64" y="171"/>
                  </a:lnTo>
                  <a:cubicBezTo>
                    <a:pt x="32" y="202"/>
                    <a:pt x="0" y="266"/>
                    <a:pt x="32" y="297"/>
                  </a:cubicBezTo>
                  <a:lnTo>
                    <a:pt x="190" y="582"/>
                  </a:lnTo>
                  <a:cubicBezTo>
                    <a:pt x="190" y="605"/>
                    <a:pt x="222" y="627"/>
                    <a:pt x="252" y="627"/>
                  </a:cubicBezTo>
                  <a:cubicBezTo>
                    <a:pt x="264" y="627"/>
                    <a:pt x="276" y="623"/>
                    <a:pt x="285" y="614"/>
                  </a:cubicBezTo>
                  <a:lnTo>
                    <a:pt x="634" y="456"/>
                  </a:lnTo>
                  <a:cubicBezTo>
                    <a:pt x="665" y="424"/>
                    <a:pt x="665" y="392"/>
                    <a:pt x="634" y="329"/>
                  </a:cubicBezTo>
                  <a:lnTo>
                    <a:pt x="507" y="76"/>
                  </a:lnTo>
                  <a:cubicBezTo>
                    <a:pt x="484" y="29"/>
                    <a:pt x="461" y="0"/>
                    <a:pt x="42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8" name="Google Shape;1478;p28"/>
            <p:cNvSpPr/>
            <p:nvPr/>
          </p:nvSpPr>
          <p:spPr>
            <a:xfrm>
              <a:off x="7946906" y="1495733"/>
              <a:ext cx="21380" cy="20899"/>
            </a:xfrm>
            <a:custGeom>
              <a:avLst/>
              <a:gdLst/>
              <a:ahLst/>
              <a:cxnLst/>
              <a:rect l="l" t="t" r="r" b="b"/>
              <a:pathLst>
                <a:path w="666" h="651" extrusionOk="0">
                  <a:moveTo>
                    <a:pt x="285" y="1"/>
                  </a:moveTo>
                  <a:cubicBezTo>
                    <a:pt x="261" y="1"/>
                    <a:pt x="238" y="9"/>
                    <a:pt x="222" y="25"/>
                  </a:cubicBezTo>
                  <a:lnTo>
                    <a:pt x="32" y="341"/>
                  </a:lnTo>
                  <a:cubicBezTo>
                    <a:pt x="0" y="373"/>
                    <a:pt x="32" y="436"/>
                    <a:pt x="63" y="468"/>
                  </a:cubicBezTo>
                  <a:lnTo>
                    <a:pt x="317" y="626"/>
                  </a:lnTo>
                  <a:cubicBezTo>
                    <a:pt x="348" y="642"/>
                    <a:pt x="372" y="650"/>
                    <a:pt x="392" y="650"/>
                  </a:cubicBezTo>
                  <a:cubicBezTo>
                    <a:pt x="412" y="650"/>
                    <a:pt x="428" y="642"/>
                    <a:pt x="443" y="626"/>
                  </a:cubicBezTo>
                  <a:lnTo>
                    <a:pt x="633" y="310"/>
                  </a:lnTo>
                  <a:cubicBezTo>
                    <a:pt x="665" y="278"/>
                    <a:pt x="633" y="215"/>
                    <a:pt x="602" y="183"/>
                  </a:cubicBezTo>
                  <a:lnTo>
                    <a:pt x="348" y="25"/>
                  </a:lnTo>
                  <a:cubicBezTo>
                    <a:pt x="333" y="9"/>
                    <a:pt x="309" y="1"/>
                    <a:pt x="2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89" name="Google Shape;1479;p28"/>
            <p:cNvSpPr/>
            <p:nvPr/>
          </p:nvSpPr>
          <p:spPr>
            <a:xfrm>
              <a:off x="8034322" y="1552426"/>
              <a:ext cx="21380" cy="20096"/>
            </a:xfrm>
            <a:custGeom>
              <a:avLst/>
              <a:gdLst/>
              <a:ahLst/>
              <a:cxnLst/>
              <a:rect l="l" t="t" r="r" b="b"/>
              <a:pathLst>
                <a:path w="666" h="626" extrusionOk="0">
                  <a:moveTo>
                    <a:pt x="349" y="0"/>
                  </a:moveTo>
                  <a:cubicBezTo>
                    <a:pt x="286" y="0"/>
                    <a:pt x="254" y="0"/>
                    <a:pt x="222" y="32"/>
                  </a:cubicBezTo>
                  <a:lnTo>
                    <a:pt x="32" y="349"/>
                  </a:lnTo>
                  <a:cubicBezTo>
                    <a:pt x="1" y="380"/>
                    <a:pt x="32" y="412"/>
                    <a:pt x="64" y="444"/>
                  </a:cubicBezTo>
                  <a:lnTo>
                    <a:pt x="317" y="602"/>
                  </a:lnTo>
                  <a:cubicBezTo>
                    <a:pt x="333" y="618"/>
                    <a:pt x="357" y="626"/>
                    <a:pt x="381" y="626"/>
                  </a:cubicBezTo>
                  <a:cubicBezTo>
                    <a:pt x="404" y="626"/>
                    <a:pt x="428" y="618"/>
                    <a:pt x="444" y="602"/>
                  </a:cubicBezTo>
                  <a:lnTo>
                    <a:pt x="634" y="285"/>
                  </a:lnTo>
                  <a:cubicBezTo>
                    <a:pt x="666" y="254"/>
                    <a:pt x="634" y="190"/>
                    <a:pt x="602" y="190"/>
                  </a:cubicBezTo>
                  <a:lnTo>
                    <a:pt x="34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0" name="Google Shape;1480;p28"/>
            <p:cNvSpPr/>
            <p:nvPr/>
          </p:nvSpPr>
          <p:spPr>
            <a:xfrm>
              <a:off x="7940807" y="1522956"/>
              <a:ext cx="17303" cy="17303"/>
            </a:xfrm>
            <a:custGeom>
              <a:avLst/>
              <a:gdLst/>
              <a:ahLst/>
              <a:cxnLst/>
              <a:rect l="l" t="t" r="r" b="b"/>
              <a:pathLst>
                <a:path w="539" h="539" extrusionOk="0">
                  <a:moveTo>
                    <a:pt x="127" y="0"/>
                  </a:moveTo>
                  <a:cubicBezTo>
                    <a:pt x="95" y="0"/>
                    <a:pt x="32" y="32"/>
                    <a:pt x="32" y="63"/>
                  </a:cubicBezTo>
                  <a:lnTo>
                    <a:pt x="0" y="443"/>
                  </a:lnTo>
                  <a:cubicBezTo>
                    <a:pt x="0" y="475"/>
                    <a:pt x="63" y="507"/>
                    <a:pt x="95" y="507"/>
                  </a:cubicBezTo>
                  <a:lnTo>
                    <a:pt x="412" y="538"/>
                  </a:lnTo>
                  <a:cubicBezTo>
                    <a:pt x="443" y="538"/>
                    <a:pt x="507" y="507"/>
                    <a:pt x="507" y="475"/>
                  </a:cubicBezTo>
                  <a:lnTo>
                    <a:pt x="538" y="95"/>
                  </a:lnTo>
                  <a:cubicBezTo>
                    <a:pt x="538" y="63"/>
                    <a:pt x="475" y="32"/>
                    <a:pt x="443" y="32"/>
                  </a:cubicBezTo>
                  <a:lnTo>
                    <a:pt x="12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1" name="Google Shape;1481;p28"/>
            <p:cNvSpPr/>
            <p:nvPr/>
          </p:nvSpPr>
          <p:spPr>
            <a:xfrm>
              <a:off x="8044498" y="1528028"/>
              <a:ext cx="17303" cy="17303"/>
            </a:xfrm>
            <a:custGeom>
              <a:avLst/>
              <a:gdLst/>
              <a:ahLst/>
              <a:cxnLst/>
              <a:rect l="l" t="t" r="r" b="b"/>
              <a:pathLst>
                <a:path w="539" h="539" extrusionOk="0">
                  <a:moveTo>
                    <a:pt x="127" y="0"/>
                  </a:moveTo>
                  <a:cubicBezTo>
                    <a:pt x="95" y="0"/>
                    <a:pt x="32" y="32"/>
                    <a:pt x="32" y="64"/>
                  </a:cubicBezTo>
                  <a:lnTo>
                    <a:pt x="0" y="444"/>
                  </a:lnTo>
                  <a:cubicBezTo>
                    <a:pt x="0" y="475"/>
                    <a:pt x="64" y="507"/>
                    <a:pt x="95" y="539"/>
                  </a:cubicBezTo>
                  <a:lnTo>
                    <a:pt x="412" y="539"/>
                  </a:lnTo>
                  <a:cubicBezTo>
                    <a:pt x="444" y="539"/>
                    <a:pt x="507" y="507"/>
                    <a:pt x="507" y="475"/>
                  </a:cubicBezTo>
                  <a:lnTo>
                    <a:pt x="539" y="95"/>
                  </a:lnTo>
                  <a:cubicBezTo>
                    <a:pt x="539" y="64"/>
                    <a:pt x="475" y="32"/>
                    <a:pt x="444" y="32"/>
                  </a:cubicBezTo>
                  <a:lnTo>
                    <a:pt x="12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2" name="Google Shape;1482;p28"/>
            <p:cNvSpPr/>
            <p:nvPr/>
          </p:nvSpPr>
          <p:spPr>
            <a:xfrm>
              <a:off x="7944852" y="1547579"/>
              <a:ext cx="20385" cy="20128"/>
            </a:xfrm>
            <a:custGeom>
              <a:avLst/>
              <a:gdLst/>
              <a:ahLst/>
              <a:cxnLst/>
              <a:rect l="l" t="t" r="r" b="b"/>
              <a:pathLst>
                <a:path w="635" h="627" extrusionOk="0">
                  <a:moveTo>
                    <a:pt x="409" y="1"/>
                  </a:moveTo>
                  <a:cubicBezTo>
                    <a:pt x="389" y="1"/>
                    <a:pt x="365" y="9"/>
                    <a:pt x="349" y="25"/>
                  </a:cubicBezTo>
                  <a:lnTo>
                    <a:pt x="64" y="151"/>
                  </a:lnTo>
                  <a:cubicBezTo>
                    <a:pt x="32" y="183"/>
                    <a:pt x="1" y="215"/>
                    <a:pt x="1" y="278"/>
                  </a:cubicBezTo>
                  <a:lnTo>
                    <a:pt x="191" y="595"/>
                  </a:lnTo>
                  <a:cubicBezTo>
                    <a:pt x="191" y="626"/>
                    <a:pt x="254" y="626"/>
                    <a:pt x="286" y="626"/>
                  </a:cubicBezTo>
                  <a:lnTo>
                    <a:pt x="571" y="468"/>
                  </a:lnTo>
                  <a:cubicBezTo>
                    <a:pt x="602" y="468"/>
                    <a:pt x="634" y="405"/>
                    <a:pt x="634" y="373"/>
                  </a:cubicBezTo>
                  <a:lnTo>
                    <a:pt x="444" y="25"/>
                  </a:lnTo>
                  <a:cubicBezTo>
                    <a:pt x="444" y="9"/>
                    <a:pt x="428" y="1"/>
                    <a:pt x="4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3" name="Google Shape;1483;p28"/>
            <p:cNvSpPr/>
            <p:nvPr/>
          </p:nvSpPr>
          <p:spPr>
            <a:xfrm>
              <a:off x="8037371" y="1500581"/>
              <a:ext cx="20385" cy="20096"/>
            </a:xfrm>
            <a:custGeom>
              <a:avLst/>
              <a:gdLst/>
              <a:ahLst/>
              <a:cxnLst/>
              <a:rect l="l" t="t" r="r" b="b"/>
              <a:pathLst>
                <a:path w="635" h="626" extrusionOk="0">
                  <a:moveTo>
                    <a:pt x="317" y="0"/>
                  </a:moveTo>
                  <a:lnTo>
                    <a:pt x="64" y="159"/>
                  </a:lnTo>
                  <a:cubicBezTo>
                    <a:pt x="32" y="190"/>
                    <a:pt x="1" y="222"/>
                    <a:pt x="1" y="254"/>
                  </a:cubicBezTo>
                  <a:lnTo>
                    <a:pt x="191" y="602"/>
                  </a:lnTo>
                  <a:cubicBezTo>
                    <a:pt x="191" y="618"/>
                    <a:pt x="207" y="626"/>
                    <a:pt x="226" y="626"/>
                  </a:cubicBezTo>
                  <a:cubicBezTo>
                    <a:pt x="246" y="626"/>
                    <a:pt x="270" y="618"/>
                    <a:pt x="286" y="602"/>
                  </a:cubicBezTo>
                  <a:lnTo>
                    <a:pt x="571" y="475"/>
                  </a:lnTo>
                  <a:cubicBezTo>
                    <a:pt x="602" y="444"/>
                    <a:pt x="634" y="412"/>
                    <a:pt x="634" y="380"/>
                  </a:cubicBezTo>
                  <a:lnTo>
                    <a:pt x="444" y="32"/>
                  </a:lnTo>
                  <a:cubicBezTo>
                    <a:pt x="444" y="0"/>
                    <a:pt x="381" y="0"/>
                    <a:pt x="3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4" name="Google Shape;1484;p28"/>
            <p:cNvSpPr/>
            <p:nvPr/>
          </p:nvSpPr>
          <p:spPr>
            <a:xfrm>
              <a:off x="7963150" y="1567675"/>
              <a:ext cx="20385" cy="20353"/>
            </a:xfrm>
            <a:custGeom>
              <a:avLst/>
              <a:gdLst/>
              <a:ahLst/>
              <a:cxnLst/>
              <a:rect l="l" t="t" r="r" b="b"/>
              <a:pathLst>
                <a:path w="635" h="634" extrusionOk="0">
                  <a:moveTo>
                    <a:pt x="286" y="0"/>
                  </a:moveTo>
                  <a:cubicBezTo>
                    <a:pt x="254" y="0"/>
                    <a:pt x="191" y="0"/>
                    <a:pt x="191" y="64"/>
                  </a:cubicBezTo>
                  <a:lnTo>
                    <a:pt x="1" y="285"/>
                  </a:lnTo>
                  <a:cubicBezTo>
                    <a:pt x="1" y="349"/>
                    <a:pt x="1" y="380"/>
                    <a:pt x="32" y="412"/>
                  </a:cubicBezTo>
                  <a:lnTo>
                    <a:pt x="349" y="634"/>
                  </a:lnTo>
                  <a:cubicBezTo>
                    <a:pt x="349" y="634"/>
                    <a:pt x="413" y="634"/>
                    <a:pt x="444" y="570"/>
                  </a:cubicBezTo>
                  <a:lnTo>
                    <a:pt x="603" y="317"/>
                  </a:lnTo>
                  <a:cubicBezTo>
                    <a:pt x="634" y="285"/>
                    <a:pt x="634" y="222"/>
                    <a:pt x="603" y="222"/>
                  </a:cubicBezTo>
                  <a:lnTo>
                    <a:pt x="28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5" name="Google Shape;1485;p28"/>
            <p:cNvSpPr/>
            <p:nvPr/>
          </p:nvSpPr>
          <p:spPr>
            <a:xfrm>
              <a:off x="8019073" y="1480228"/>
              <a:ext cx="20353" cy="20802"/>
            </a:xfrm>
            <a:custGeom>
              <a:avLst/>
              <a:gdLst/>
              <a:ahLst/>
              <a:cxnLst/>
              <a:rect l="l" t="t" r="r" b="b"/>
              <a:pathLst>
                <a:path w="634" h="648" extrusionOk="0">
                  <a:moveTo>
                    <a:pt x="286" y="1"/>
                  </a:moveTo>
                  <a:cubicBezTo>
                    <a:pt x="254" y="1"/>
                    <a:pt x="222" y="1"/>
                    <a:pt x="191" y="64"/>
                  </a:cubicBezTo>
                  <a:lnTo>
                    <a:pt x="32" y="318"/>
                  </a:lnTo>
                  <a:cubicBezTo>
                    <a:pt x="1" y="349"/>
                    <a:pt x="1" y="413"/>
                    <a:pt x="32" y="444"/>
                  </a:cubicBezTo>
                  <a:lnTo>
                    <a:pt x="349" y="634"/>
                  </a:lnTo>
                  <a:cubicBezTo>
                    <a:pt x="358" y="644"/>
                    <a:pt x="370" y="647"/>
                    <a:pt x="383" y="647"/>
                  </a:cubicBezTo>
                  <a:cubicBezTo>
                    <a:pt x="412" y="647"/>
                    <a:pt x="444" y="625"/>
                    <a:pt x="444" y="603"/>
                  </a:cubicBezTo>
                  <a:lnTo>
                    <a:pt x="602" y="349"/>
                  </a:lnTo>
                  <a:cubicBezTo>
                    <a:pt x="634" y="286"/>
                    <a:pt x="634" y="223"/>
                    <a:pt x="602" y="223"/>
                  </a:cubicBezTo>
                  <a:lnTo>
                    <a:pt x="2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6" name="Google Shape;1486;p28"/>
            <p:cNvSpPr/>
            <p:nvPr/>
          </p:nvSpPr>
          <p:spPr>
            <a:xfrm>
              <a:off x="7949956" y="1483245"/>
              <a:ext cx="103723" cy="101765"/>
            </a:xfrm>
            <a:custGeom>
              <a:avLst/>
              <a:gdLst/>
              <a:ahLst/>
              <a:cxnLst/>
              <a:rect l="l" t="t" r="r" b="b"/>
              <a:pathLst>
                <a:path w="3231" h="3170" extrusionOk="0">
                  <a:moveTo>
                    <a:pt x="1590" y="539"/>
                  </a:moveTo>
                  <a:cubicBezTo>
                    <a:pt x="1609" y="539"/>
                    <a:pt x="1628" y="539"/>
                    <a:pt x="1647" y="540"/>
                  </a:cubicBezTo>
                  <a:cubicBezTo>
                    <a:pt x="2217" y="572"/>
                    <a:pt x="2660" y="1079"/>
                    <a:pt x="2629" y="1649"/>
                  </a:cubicBezTo>
                  <a:cubicBezTo>
                    <a:pt x="2598" y="2200"/>
                    <a:pt x="2154" y="2632"/>
                    <a:pt x="1609" y="2632"/>
                  </a:cubicBezTo>
                  <a:cubicBezTo>
                    <a:pt x="1590" y="2632"/>
                    <a:pt x="1571" y="2632"/>
                    <a:pt x="1552" y="2630"/>
                  </a:cubicBezTo>
                  <a:cubicBezTo>
                    <a:pt x="982" y="2599"/>
                    <a:pt x="538" y="2124"/>
                    <a:pt x="570" y="1522"/>
                  </a:cubicBezTo>
                  <a:cubicBezTo>
                    <a:pt x="601" y="971"/>
                    <a:pt x="1045" y="539"/>
                    <a:pt x="1590" y="539"/>
                  </a:cubicBezTo>
                  <a:close/>
                  <a:moveTo>
                    <a:pt x="1620" y="1"/>
                  </a:moveTo>
                  <a:cubicBezTo>
                    <a:pt x="789" y="1"/>
                    <a:pt x="63" y="656"/>
                    <a:pt x="32" y="1522"/>
                  </a:cubicBezTo>
                  <a:cubicBezTo>
                    <a:pt x="0" y="2377"/>
                    <a:pt x="665" y="3105"/>
                    <a:pt x="1520" y="3169"/>
                  </a:cubicBezTo>
                  <a:cubicBezTo>
                    <a:pt x="1540" y="3170"/>
                    <a:pt x="1559" y="3170"/>
                    <a:pt x="1579" y="3170"/>
                  </a:cubicBezTo>
                  <a:cubicBezTo>
                    <a:pt x="2410" y="3170"/>
                    <a:pt x="3136" y="2516"/>
                    <a:pt x="3167" y="1680"/>
                  </a:cubicBezTo>
                  <a:cubicBezTo>
                    <a:pt x="3230" y="794"/>
                    <a:pt x="2534" y="65"/>
                    <a:pt x="1679" y="2"/>
                  </a:cubicBezTo>
                  <a:cubicBezTo>
                    <a:pt x="1659" y="1"/>
                    <a:pt x="1639" y="1"/>
                    <a:pt x="16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06" name="Google Shape;1487;p28"/>
          <p:cNvGrpSpPr/>
          <p:nvPr/>
        </p:nvGrpSpPr>
        <p:grpSpPr>
          <a:xfrm>
            <a:off x="1964946" y="2473973"/>
            <a:ext cx="596522" cy="428231"/>
            <a:chOff x="518195" y="3098065"/>
            <a:chExt cx="749305" cy="519194"/>
          </a:xfrm>
        </p:grpSpPr>
        <p:sp>
          <p:nvSpPr>
            <p:cNvPr id="1049597" name="Google Shape;1488;p28"/>
            <p:cNvSpPr/>
            <p:nvPr/>
          </p:nvSpPr>
          <p:spPr>
            <a:xfrm>
              <a:off x="582240" y="3127214"/>
              <a:ext cx="245038" cy="490045"/>
            </a:xfrm>
            <a:custGeom>
              <a:avLst/>
              <a:gdLst/>
              <a:ahLst/>
              <a:cxnLst/>
              <a:rect l="l" t="t" r="r" b="b"/>
              <a:pathLst>
                <a:path w="7633" h="15265" extrusionOk="0">
                  <a:moveTo>
                    <a:pt x="7633" y="1"/>
                  </a:moveTo>
                  <a:cubicBezTo>
                    <a:pt x="3421" y="1"/>
                    <a:pt x="0" y="3421"/>
                    <a:pt x="0" y="7633"/>
                  </a:cubicBezTo>
                  <a:cubicBezTo>
                    <a:pt x="0" y="11845"/>
                    <a:pt x="3421" y="15265"/>
                    <a:pt x="7633" y="15265"/>
                  </a:cubicBezTo>
                  <a:lnTo>
                    <a:pt x="7633" y="14188"/>
                  </a:lnTo>
                  <a:cubicBezTo>
                    <a:pt x="3991" y="14188"/>
                    <a:pt x="1045" y="11243"/>
                    <a:pt x="1045" y="7633"/>
                  </a:cubicBezTo>
                  <a:cubicBezTo>
                    <a:pt x="1045" y="3991"/>
                    <a:pt x="3991" y="1046"/>
                    <a:pt x="7633" y="1046"/>
                  </a:cubicBezTo>
                  <a:lnTo>
                    <a:pt x="7633"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8" name="Google Shape;1489;p28"/>
            <p:cNvSpPr/>
            <p:nvPr/>
          </p:nvSpPr>
          <p:spPr>
            <a:xfrm>
              <a:off x="615787" y="3160761"/>
              <a:ext cx="211491" cy="421955"/>
            </a:xfrm>
            <a:custGeom>
              <a:avLst/>
              <a:gdLst/>
              <a:ahLst/>
              <a:cxnLst/>
              <a:rect l="l" t="t" r="r" b="b"/>
              <a:pathLst>
                <a:path w="6588" h="13144" extrusionOk="0">
                  <a:moveTo>
                    <a:pt x="6588" y="1"/>
                  </a:moveTo>
                  <a:cubicBezTo>
                    <a:pt x="2946" y="1"/>
                    <a:pt x="0" y="2946"/>
                    <a:pt x="0" y="6588"/>
                  </a:cubicBezTo>
                  <a:cubicBezTo>
                    <a:pt x="0" y="10198"/>
                    <a:pt x="2946" y="13143"/>
                    <a:pt x="6588" y="13143"/>
                  </a:cubicBezTo>
                  <a:lnTo>
                    <a:pt x="6588" y="12098"/>
                  </a:lnTo>
                  <a:cubicBezTo>
                    <a:pt x="3547" y="12098"/>
                    <a:pt x="1077" y="9628"/>
                    <a:pt x="1077" y="6588"/>
                  </a:cubicBezTo>
                  <a:cubicBezTo>
                    <a:pt x="1077" y="3548"/>
                    <a:pt x="3547" y="1077"/>
                    <a:pt x="6588" y="1077"/>
                  </a:cubicBezTo>
                  <a:lnTo>
                    <a:pt x="658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599" name="Google Shape;1490;p28"/>
            <p:cNvSpPr/>
            <p:nvPr/>
          </p:nvSpPr>
          <p:spPr>
            <a:xfrm>
              <a:off x="650361" y="3195336"/>
              <a:ext cx="176917" cy="352806"/>
            </a:xfrm>
            <a:custGeom>
              <a:avLst/>
              <a:gdLst/>
              <a:ahLst/>
              <a:cxnLst/>
              <a:rect l="l" t="t" r="r" b="b"/>
              <a:pathLst>
                <a:path w="5511" h="10990" extrusionOk="0">
                  <a:moveTo>
                    <a:pt x="5511" y="0"/>
                  </a:moveTo>
                  <a:cubicBezTo>
                    <a:pt x="2470" y="0"/>
                    <a:pt x="0" y="2471"/>
                    <a:pt x="0" y="5511"/>
                  </a:cubicBezTo>
                  <a:cubicBezTo>
                    <a:pt x="0" y="8551"/>
                    <a:pt x="2470" y="10989"/>
                    <a:pt x="5511" y="10989"/>
                  </a:cubicBezTo>
                  <a:lnTo>
                    <a:pt x="5511" y="9944"/>
                  </a:lnTo>
                  <a:cubicBezTo>
                    <a:pt x="3072" y="9944"/>
                    <a:pt x="1077" y="7949"/>
                    <a:pt x="1077" y="5511"/>
                  </a:cubicBezTo>
                  <a:cubicBezTo>
                    <a:pt x="1077" y="3072"/>
                    <a:pt x="3072" y="1077"/>
                    <a:pt x="5511" y="1077"/>
                  </a:cubicBezTo>
                  <a:lnTo>
                    <a:pt x="5511" y="0"/>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0" name="Google Shape;1491;p28"/>
            <p:cNvSpPr/>
            <p:nvPr/>
          </p:nvSpPr>
          <p:spPr>
            <a:xfrm>
              <a:off x="684904" y="3229910"/>
              <a:ext cx="142375" cy="284685"/>
            </a:xfrm>
            <a:custGeom>
              <a:avLst/>
              <a:gdLst/>
              <a:ahLst/>
              <a:cxnLst/>
              <a:rect l="l" t="t" r="r" b="b"/>
              <a:pathLst>
                <a:path w="4435" h="8868" extrusionOk="0">
                  <a:moveTo>
                    <a:pt x="4435" y="0"/>
                  </a:moveTo>
                  <a:cubicBezTo>
                    <a:pt x="1996" y="0"/>
                    <a:pt x="1" y="1995"/>
                    <a:pt x="1" y="4434"/>
                  </a:cubicBezTo>
                  <a:cubicBezTo>
                    <a:pt x="1" y="6872"/>
                    <a:pt x="1996" y="8867"/>
                    <a:pt x="4435" y="8867"/>
                  </a:cubicBezTo>
                  <a:lnTo>
                    <a:pt x="4435" y="7791"/>
                  </a:lnTo>
                  <a:cubicBezTo>
                    <a:pt x="2566" y="7791"/>
                    <a:pt x="1078" y="6271"/>
                    <a:pt x="1078" y="4434"/>
                  </a:cubicBezTo>
                  <a:cubicBezTo>
                    <a:pt x="1078" y="2565"/>
                    <a:pt x="2566" y="1077"/>
                    <a:pt x="4435" y="1077"/>
                  </a:cubicBezTo>
                  <a:lnTo>
                    <a:pt x="443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1" name="Google Shape;1492;p28"/>
            <p:cNvSpPr/>
            <p:nvPr/>
          </p:nvSpPr>
          <p:spPr>
            <a:xfrm>
              <a:off x="719478" y="3264453"/>
              <a:ext cx="107800" cy="215568"/>
            </a:xfrm>
            <a:custGeom>
              <a:avLst/>
              <a:gdLst/>
              <a:ahLst/>
              <a:cxnLst/>
              <a:rect l="l" t="t" r="r" b="b"/>
              <a:pathLst>
                <a:path w="3358" h="6715" extrusionOk="0">
                  <a:moveTo>
                    <a:pt x="3358" y="1"/>
                  </a:moveTo>
                  <a:cubicBezTo>
                    <a:pt x="1489" y="1"/>
                    <a:pt x="1" y="1489"/>
                    <a:pt x="1" y="3358"/>
                  </a:cubicBezTo>
                  <a:cubicBezTo>
                    <a:pt x="1" y="5195"/>
                    <a:pt x="1489" y="6715"/>
                    <a:pt x="3358" y="6715"/>
                  </a:cubicBezTo>
                  <a:lnTo>
                    <a:pt x="3358" y="5638"/>
                  </a:lnTo>
                  <a:cubicBezTo>
                    <a:pt x="2091" y="5638"/>
                    <a:pt x="1077" y="4624"/>
                    <a:pt x="1077" y="3358"/>
                  </a:cubicBezTo>
                  <a:cubicBezTo>
                    <a:pt x="1077" y="2091"/>
                    <a:pt x="2091" y="1046"/>
                    <a:pt x="3358" y="1046"/>
                  </a:cubicBezTo>
                  <a:lnTo>
                    <a:pt x="3358"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2" name="Google Shape;1493;p28"/>
            <p:cNvSpPr/>
            <p:nvPr/>
          </p:nvSpPr>
          <p:spPr>
            <a:xfrm>
              <a:off x="754052" y="3298000"/>
              <a:ext cx="73226" cy="147447"/>
            </a:xfrm>
            <a:custGeom>
              <a:avLst/>
              <a:gdLst/>
              <a:ahLst/>
              <a:cxnLst/>
              <a:rect l="l" t="t" r="r" b="b"/>
              <a:pathLst>
                <a:path w="2281" h="4593" extrusionOk="0">
                  <a:moveTo>
                    <a:pt x="2281" y="1"/>
                  </a:moveTo>
                  <a:cubicBezTo>
                    <a:pt x="1014" y="1"/>
                    <a:pt x="0" y="1046"/>
                    <a:pt x="0" y="2313"/>
                  </a:cubicBezTo>
                  <a:cubicBezTo>
                    <a:pt x="0" y="3579"/>
                    <a:pt x="1014" y="4593"/>
                    <a:pt x="2281" y="4593"/>
                  </a:cubicBezTo>
                  <a:lnTo>
                    <a:pt x="2281" y="3516"/>
                  </a:lnTo>
                  <a:cubicBezTo>
                    <a:pt x="1616" y="3516"/>
                    <a:pt x="1046" y="2978"/>
                    <a:pt x="1046" y="2313"/>
                  </a:cubicBezTo>
                  <a:cubicBezTo>
                    <a:pt x="1046" y="1648"/>
                    <a:pt x="1616" y="1078"/>
                    <a:pt x="2281" y="1078"/>
                  </a:cubicBezTo>
                  <a:lnTo>
                    <a:pt x="228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3" name="Google Shape;1494;p28"/>
            <p:cNvSpPr/>
            <p:nvPr/>
          </p:nvSpPr>
          <p:spPr>
            <a:xfrm>
              <a:off x="787600" y="3332574"/>
              <a:ext cx="39679" cy="78330"/>
            </a:xfrm>
            <a:custGeom>
              <a:avLst/>
              <a:gdLst/>
              <a:ahLst/>
              <a:cxnLst/>
              <a:rect l="l" t="t" r="r" b="b"/>
              <a:pathLst>
                <a:path w="1236" h="2440" extrusionOk="0">
                  <a:moveTo>
                    <a:pt x="1236" y="1"/>
                  </a:moveTo>
                  <a:cubicBezTo>
                    <a:pt x="571" y="1"/>
                    <a:pt x="1" y="571"/>
                    <a:pt x="1" y="1236"/>
                  </a:cubicBezTo>
                  <a:cubicBezTo>
                    <a:pt x="1" y="1901"/>
                    <a:pt x="571" y="2439"/>
                    <a:pt x="1236" y="2439"/>
                  </a:cubicBezTo>
                  <a:lnTo>
                    <a:pt x="1236" y="1"/>
                  </a:ln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4" name="Google Shape;1495;p28"/>
            <p:cNvSpPr/>
            <p:nvPr/>
          </p:nvSpPr>
          <p:spPr>
            <a:xfrm>
              <a:off x="827246" y="3127214"/>
              <a:ext cx="245038" cy="490045"/>
            </a:xfrm>
            <a:custGeom>
              <a:avLst/>
              <a:gdLst/>
              <a:ahLst/>
              <a:cxnLst/>
              <a:rect l="l" t="t" r="r" b="b"/>
              <a:pathLst>
                <a:path w="7633" h="15265" extrusionOk="0">
                  <a:moveTo>
                    <a:pt x="1" y="1"/>
                  </a:moveTo>
                  <a:lnTo>
                    <a:pt x="1" y="1046"/>
                  </a:lnTo>
                  <a:cubicBezTo>
                    <a:pt x="3643" y="1046"/>
                    <a:pt x="6556" y="3991"/>
                    <a:pt x="6556" y="7633"/>
                  </a:cubicBezTo>
                  <a:cubicBezTo>
                    <a:pt x="6556" y="11243"/>
                    <a:pt x="3643" y="14188"/>
                    <a:pt x="1" y="14188"/>
                  </a:cubicBezTo>
                  <a:lnTo>
                    <a:pt x="1" y="15265"/>
                  </a:lnTo>
                  <a:cubicBezTo>
                    <a:pt x="4213" y="15265"/>
                    <a:pt x="7633" y="11845"/>
                    <a:pt x="7633" y="7633"/>
                  </a:cubicBezTo>
                  <a:cubicBezTo>
                    <a:pt x="7633" y="3421"/>
                    <a:pt x="4213"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5" name="Google Shape;1496;p28"/>
            <p:cNvSpPr/>
            <p:nvPr/>
          </p:nvSpPr>
          <p:spPr>
            <a:xfrm>
              <a:off x="827246" y="3160761"/>
              <a:ext cx="210496" cy="421955"/>
            </a:xfrm>
            <a:custGeom>
              <a:avLst/>
              <a:gdLst/>
              <a:ahLst/>
              <a:cxnLst/>
              <a:rect l="l" t="t" r="r" b="b"/>
              <a:pathLst>
                <a:path w="6557" h="13144" extrusionOk="0">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6" name="Google Shape;1497;p28"/>
            <p:cNvSpPr/>
            <p:nvPr/>
          </p:nvSpPr>
          <p:spPr>
            <a:xfrm>
              <a:off x="827246" y="3160761"/>
              <a:ext cx="210496" cy="421955"/>
            </a:xfrm>
            <a:custGeom>
              <a:avLst/>
              <a:gdLst/>
              <a:ahLst/>
              <a:cxnLst/>
              <a:rect l="l" t="t" r="r" b="b"/>
              <a:pathLst>
                <a:path w="6557" h="13144" extrusionOk="0">
                  <a:moveTo>
                    <a:pt x="1" y="1"/>
                  </a:moveTo>
                  <a:lnTo>
                    <a:pt x="1" y="1077"/>
                  </a:lnTo>
                  <a:cubicBezTo>
                    <a:pt x="3041" y="1077"/>
                    <a:pt x="5511" y="3548"/>
                    <a:pt x="5511" y="6588"/>
                  </a:cubicBezTo>
                  <a:cubicBezTo>
                    <a:pt x="5511" y="9628"/>
                    <a:pt x="3041" y="12066"/>
                    <a:pt x="1" y="12066"/>
                  </a:cubicBezTo>
                  <a:lnTo>
                    <a:pt x="1" y="13143"/>
                  </a:lnTo>
                  <a:cubicBezTo>
                    <a:pt x="3643" y="13143"/>
                    <a:pt x="6556" y="10198"/>
                    <a:pt x="6556" y="6588"/>
                  </a:cubicBezTo>
                  <a:cubicBezTo>
                    <a:pt x="6556" y="2946"/>
                    <a:pt x="3643" y="1"/>
                    <a:pt x="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7" name="Google Shape;1498;p28"/>
            <p:cNvSpPr/>
            <p:nvPr/>
          </p:nvSpPr>
          <p:spPr>
            <a:xfrm>
              <a:off x="827246" y="3195336"/>
              <a:ext cx="176949" cy="352806"/>
            </a:xfrm>
            <a:custGeom>
              <a:avLst/>
              <a:gdLst/>
              <a:ahLst/>
              <a:cxnLst/>
              <a:rect l="l" t="t" r="r" b="b"/>
              <a:pathLst>
                <a:path w="5512" h="10990" extrusionOk="0">
                  <a:moveTo>
                    <a:pt x="1" y="0"/>
                  </a:moveTo>
                  <a:lnTo>
                    <a:pt x="1" y="1077"/>
                  </a:lnTo>
                  <a:cubicBezTo>
                    <a:pt x="2439" y="1077"/>
                    <a:pt x="4434" y="3041"/>
                    <a:pt x="4434" y="5511"/>
                  </a:cubicBezTo>
                  <a:cubicBezTo>
                    <a:pt x="4434" y="7949"/>
                    <a:pt x="2439" y="9944"/>
                    <a:pt x="1" y="9944"/>
                  </a:cubicBezTo>
                  <a:lnTo>
                    <a:pt x="1" y="10989"/>
                  </a:lnTo>
                  <a:cubicBezTo>
                    <a:pt x="20" y="10990"/>
                    <a:pt x="39" y="10990"/>
                    <a:pt x="58" y="10990"/>
                  </a:cubicBezTo>
                  <a:cubicBezTo>
                    <a:pt x="3072" y="10990"/>
                    <a:pt x="5511" y="8532"/>
                    <a:pt x="5511" y="5511"/>
                  </a:cubicBezTo>
                  <a:cubicBezTo>
                    <a:pt x="5511" y="2471"/>
                    <a:pt x="3041" y="0"/>
                    <a:pt x="1" y="0"/>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8" name="Google Shape;1499;p28"/>
            <p:cNvSpPr/>
            <p:nvPr/>
          </p:nvSpPr>
          <p:spPr>
            <a:xfrm>
              <a:off x="827246" y="3229910"/>
              <a:ext cx="142375" cy="284685"/>
            </a:xfrm>
            <a:custGeom>
              <a:avLst/>
              <a:gdLst/>
              <a:ahLst/>
              <a:cxnLst/>
              <a:rect l="l" t="t" r="r" b="b"/>
              <a:pathLst>
                <a:path w="4435" h="8868" extrusionOk="0">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09" name="Google Shape;1500;p28"/>
            <p:cNvSpPr/>
            <p:nvPr/>
          </p:nvSpPr>
          <p:spPr>
            <a:xfrm>
              <a:off x="827246" y="3229910"/>
              <a:ext cx="142375" cy="284685"/>
            </a:xfrm>
            <a:custGeom>
              <a:avLst/>
              <a:gdLst/>
              <a:ahLst/>
              <a:cxnLst/>
              <a:rect l="l" t="t" r="r" b="b"/>
              <a:pathLst>
                <a:path w="4435" h="8868" extrusionOk="0">
                  <a:moveTo>
                    <a:pt x="1" y="0"/>
                  </a:moveTo>
                  <a:lnTo>
                    <a:pt x="1" y="1077"/>
                  </a:lnTo>
                  <a:cubicBezTo>
                    <a:pt x="1837" y="1077"/>
                    <a:pt x="3358" y="2565"/>
                    <a:pt x="3358" y="4434"/>
                  </a:cubicBezTo>
                  <a:cubicBezTo>
                    <a:pt x="3358" y="6271"/>
                    <a:pt x="1837" y="7791"/>
                    <a:pt x="1" y="7791"/>
                  </a:cubicBezTo>
                  <a:lnTo>
                    <a:pt x="1" y="8867"/>
                  </a:lnTo>
                  <a:cubicBezTo>
                    <a:pt x="2439" y="8867"/>
                    <a:pt x="4434" y="6872"/>
                    <a:pt x="4434" y="4434"/>
                  </a:cubicBezTo>
                  <a:cubicBezTo>
                    <a:pt x="4434" y="1995"/>
                    <a:pt x="2439" y="0"/>
                    <a:pt x="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0" name="Google Shape;1501;p28"/>
            <p:cNvSpPr/>
            <p:nvPr/>
          </p:nvSpPr>
          <p:spPr>
            <a:xfrm>
              <a:off x="827246" y="3264453"/>
              <a:ext cx="107800" cy="215568"/>
            </a:xfrm>
            <a:custGeom>
              <a:avLst/>
              <a:gdLst/>
              <a:ahLst/>
              <a:cxnLst/>
              <a:rect l="l" t="t" r="r" b="b"/>
              <a:pathLst>
                <a:path w="3358" h="6715" extrusionOk="0">
                  <a:moveTo>
                    <a:pt x="1" y="1"/>
                  </a:moveTo>
                  <a:lnTo>
                    <a:pt x="1" y="1046"/>
                  </a:lnTo>
                  <a:cubicBezTo>
                    <a:pt x="1267" y="1046"/>
                    <a:pt x="2281" y="2091"/>
                    <a:pt x="2281" y="3358"/>
                  </a:cubicBezTo>
                  <a:cubicBezTo>
                    <a:pt x="2281" y="4624"/>
                    <a:pt x="1267" y="5638"/>
                    <a:pt x="1" y="5638"/>
                  </a:cubicBezTo>
                  <a:lnTo>
                    <a:pt x="1" y="6715"/>
                  </a:lnTo>
                  <a:cubicBezTo>
                    <a:pt x="1837" y="6715"/>
                    <a:pt x="3358" y="5195"/>
                    <a:pt x="3358" y="3358"/>
                  </a:cubicBezTo>
                  <a:cubicBezTo>
                    <a:pt x="3358" y="1489"/>
                    <a:pt x="1837"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1" name="Google Shape;1502;p28"/>
            <p:cNvSpPr/>
            <p:nvPr/>
          </p:nvSpPr>
          <p:spPr>
            <a:xfrm>
              <a:off x="827246" y="3298000"/>
              <a:ext cx="73226" cy="147447"/>
            </a:xfrm>
            <a:custGeom>
              <a:avLst/>
              <a:gdLst/>
              <a:ahLst/>
              <a:cxnLst/>
              <a:rect l="l" t="t" r="r" b="b"/>
              <a:pathLst>
                <a:path w="2281" h="4593" extrusionOk="0">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2" name="Google Shape;1503;p28"/>
            <p:cNvSpPr/>
            <p:nvPr/>
          </p:nvSpPr>
          <p:spPr>
            <a:xfrm>
              <a:off x="827246" y="3298000"/>
              <a:ext cx="73226" cy="147447"/>
            </a:xfrm>
            <a:custGeom>
              <a:avLst/>
              <a:gdLst/>
              <a:ahLst/>
              <a:cxnLst/>
              <a:rect l="l" t="t" r="r" b="b"/>
              <a:pathLst>
                <a:path w="2281" h="4593" extrusionOk="0">
                  <a:moveTo>
                    <a:pt x="1" y="1"/>
                  </a:moveTo>
                  <a:lnTo>
                    <a:pt x="1" y="1078"/>
                  </a:lnTo>
                  <a:cubicBezTo>
                    <a:pt x="666" y="1078"/>
                    <a:pt x="1236" y="1648"/>
                    <a:pt x="1236" y="2313"/>
                  </a:cubicBezTo>
                  <a:cubicBezTo>
                    <a:pt x="1236" y="2978"/>
                    <a:pt x="666" y="3516"/>
                    <a:pt x="1" y="3516"/>
                  </a:cubicBezTo>
                  <a:lnTo>
                    <a:pt x="1" y="4593"/>
                  </a:lnTo>
                  <a:cubicBezTo>
                    <a:pt x="1267" y="4593"/>
                    <a:pt x="2281" y="3579"/>
                    <a:pt x="2281" y="2313"/>
                  </a:cubicBezTo>
                  <a:cubicBezTo>
                    <a:pt x="2281" y="1046"/>
                    <a:pt x="1267" y="1"/>
                    <a:pt x="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3" name="Google Shape;1504;p28"/>
            <p:cNvSpPr/>
            <p:nvPr/>
          </p:nvSpPr>
          <p:spPr>
            <a:xfrm>
              <a:off x="827246" y="3332574"/>
              <a:ext cx="39679" cy="78330"/>
            </a:xfrm>
            <a:custGeom>
              <a:avLst/>
              <a:gdLst/>
              <a:ahLst/>
              <a:cxnLst/>
              <a:rect l="l" t="t" r="r" b="b"/>
              <a:pathLst>
                <a:path w="1236" h="2440" extrusionOk="0">
                  <a:moveTo>
                    <a:pt x="1" y="1"/>
                  </a:moveTo>
                  <a:lnTo>
                    <a:pt x="1" y="2439"/>
                  </a:lnTo>
                  <a:cubicBezTo>
                    <a:pt x="666" y="2439"/>
                    <a:pt x="1236" y="1901"/>
                    <a:pt x="1236" y="1236"/>
                  </a:cubicBezTo>
                  <a:cubicBezTo>
                    <a:pt x="1236" y="571"/>
                    <a:pt x="666" y="1"/>
                    <a:pt x="1"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4" name="Google Shape;1505;p28"/>
            <p:cNvSpPr/>
            <p:nvPr/>
          </p:nvSpPr>
          <p:spPr>
            <a:xfrm>
              <a:off x="755080" y="3306154"/>
              <a:ext cx="72199" cy="69149"/>
            </a:xfrm>
            <a:custGeom>
              <a:avLst/>
              <a:gdLst/>
              <a:ahLst/>
              <a:cxnLst/>
              <a:rect l="l" t="t" r="r" b="b"/>
              <a:pathLst>
                <a:path w="2249" h="2154" extrusionOk="0">
                  <a:moveTo>
                    <a:pt x="380" y="0"/>
                  </a:moveTo>
                  <a:lnTo>
                    <a:pt x="190" y="190"/>
                  </a:lnTo>
                  <a:lnTo>
                    <a:pt x="0" y="380"/>
                  </a:lnTo>
                  <a:cubicBezTo>
                    <a:pt x="0" y="380"/>
                    <a:pt x="1204" y="1520"/>
                    <a:pt x="2249" y="2154"/>
                  </a:cubicBezTo>
                  <a:cubicBezTo>
                    <a:pt x="1552" y="1140"/>
                    <a:pt x="380" y="0"/>
                    <a:pt x="380" y="0"/>
                  </a:cubicBez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5" name="Google Shape;1506;p28"/>
            <p:cNvSpPr/>
            <p:nvPr/>
          </p:nvSpPr>
          <p:spPr>
            <a:xfrm>
              <a:off x="685931" y="3240055"/>
              <a:ext cx="87479" cy="82343"/>
            </a:xfrm>
            <a:custGeom>
              <a:avLst/>
              <a:gdLst/>
              <a:ahLst/>
              <a:cxnLst/>
              <a:rect l="l" t="t" r="r" b="b"/>
              <a:pathLst>
                <a:path w="2725" h="2565" extrusionOk="0">
                  <a:moveTo>
                    <a:pt x="507" y="1"/>
                  </a:moveTo>
                  <a:lnTo>
                    <a:pt x="1" y="539"/>
                  </a:lnTo>
                  <a:lnTo>
                    <a:pt x="2091" y="2534"/>
                  </a:lnTo>
                  <a:cubicBezTo>
                    <a:pt x="2112" y="2555"/>
                    <a:pt x="2136" y="2564"/>
                    <a:pt x="2161" y="2564"/>
                  </a:cubicBezTo>
                  <a:cubicBezTo>
                    <a:pt x="2285" y="2564"/>
                    <a:pt x="2439" y="2344"/>
                    <a:pt x="2439" y="2344"/>
                  </a:cubicBezTo>
                  <a:cubicBezTo>
                    <a:pt x="2439" y="2344"/>
                    <a:pt x="2724" y="2091"/>
                    <a:pt x="2597" y="1996"/>
                  </a:cubicBezTo>
                  <a:lnTo>
                    <a:pt x="507" y="1"/>
                  </a:ln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6" name="Google Shape;1507;p28"/>
            <p:cNvSpPr/>
            <p:nvPr/>
          </p:nvSpPr>
          <p:spPr>
            <a:xfrm>
              <a:off x="627986" y="3185159"/>
              <a:ext cx="99678" cy="95601"/>
            </a:xfrm>
            <a:custGeom>
              <a:avLst/>
              <a:gdLst/>
              <a:ahLst/>
              <a:cxnLst/>
              <a:rect l="l" t="t" r="r" b="b"/>
              <a:pathLst>
                <a:path w="3105" h="2978" extrusionOk="0">
                  <a:moveTo>
                    <a:pt x="539" y="1"/>
                  </a:moveTo>
                  <a:lnTo>
                    <a:pt x="0" y="539"/>
                  </a:lnTo>
                  <a:lnTo>
                    <a:pt x="2566" y="2978"/>
                  </a:lnTo>
                  <a:lnTo>
                    <a:pt x="3104" y="2439"/>
                  </a:lnTo>
                  <a:lnTo>
                    <a:pt x="539" y="1"/>
                  </a:lnTo>
                  <a:close/>
                </a:path>
              </a:pathLst>
            </a:custGeom>
            <a:solidFill>
              <a:srgbClr val="2228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7" name="Google Shape;1508;p28"/>
            <p:cNvSpPr/>
            <p:nvPr/>
          </p:nvSpPr>
          <p:spPr>
            <a:xfrm>
              <a:off x="518195" y="3098065"/>
              <a:ext cx="155569" cy="120545"/>
            </a:xfrm>
            <a:custGeom>
              <a:avLst/>
              <a:gdLst/>
              <a:ahLst/>
              <a:cxnLst/>
              <a:rect l="l" t="t" r="r" b="b"/>
              <a:pathLst>
                <a:path w="4846" h="3755" extrusionOk="0">
                  <a:moveTo>
                    <a:pt x="1767" y="1"/>
                  </a:moveTo>
                  <a:cubicBezTo>
                    <a:pt x="1465" y="1"/>
                    <a:pt x="1156" y="88"/>
                    <a:pt x="855" y="307"/>
                  </a:cubicBezTo>
                  <a:cubicBezTo>
                    <a:pt x="0" y="1637"/>
                    <a:pt x="1457" y="2935"/>
                    <a:pt x="2027" y="3474"/>
                  </a:cubicBezTo>
                  <a:cubicBezTo>
                    <a:pt x="2243" y="3681"/>
                    <a:pt x="2497" y="3755"/>
                    <a:pt x="2750" y="3755"/>
                  </a:cubicBezTo>
                  <a:cubicBezTo>
                    <a:pt x="3389" y="3755"/>
                    <a:pt x="4022" y="3284"/>
                    <a:pt x="4022" y="3284"/>
                  </a:cubicBezTo>
                  <a:cubicBezTo>
                    <a:pt x="4022" y="3284"/>
                    <a:pt x="4846" y="2017"/>
                    <a:pt x="4086" y="1289"/>
                  </a:cubicBezTo>
                  <a:cubicBezTo>
                    <a:pt x="3651" y="902"/>
                    <a:pt x="2738" y="1"/>
                    <a:pt x="1767" y="1"/>
                  </a:cubicBezTo>
                  <a:close/>
                </a:path>
              </a:pathLst>
            </a:custGeom>
            <a:solidFill>
              <a:srgbClr val="CE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8" name="Google Shape;1509;p28"/>
            <p:cNvSpPr/>
            <p:nvPr/>
          </p:nvSpPr>
          <p:spPr>
            <a:xfrm>
              <a:off x="541566" y="3100794"/>
              <a:ext cx="65104" cy="65072"/>
            </a:xfrm>
            <a:custGeom>
              <a:avLst/>
              <a:gdLst/>
              <a:ahLst/>
              <a:cxnLst/>
              <a:rect l="l" t="t" r="r" b="b"/>
              <a:pathLst>
                <a:path w="2028" h="2027" extrusionOk="0">
                  <a:moveTo>
                    <a:pt x="1616" y="0"/>
                  </a:moveTo>
                  <a:lnTo>
                    <a:pt x="1679" y="1710"/>
                  </a:lnTo>
                  <a:lnTo>
                    <a:pt x="1" y="1710"/>
                  </a:lnTo>
                  <a:cubicBezTo>
                    <a:pt x="32" y="1837"/>
                    <a:pt x="96" y="1932"/>
                    <a:pt x="127" y="2027"/>
                  </a:cubicBezTo>
                  <a:lnTo>
                    <a:pt x="2027" y="2027"/>
                  </a:lnTo>
                  <a:lnTo>
                    <a:pt x="1932" y="127"/>
                  </a:lnTo>
                  <a:cubicBezTo>
                    <a:pt x="1837" y="95"/>
                    <a:pt x="1742" y="32"/>
                    <a:pt x="16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19" name="Google Shape;1510;p28"/>
            <p:cNvSpPr/>
            <p:nvPr/>
          </p:nvSpPr>
          <p:spPr>
            <a:xfrm>
              <a:off x="550715" y="3109943"/>
              <a:ext cx="77303" cy="77271"/>
            </a:xfrm>
            <a:custGeom>
              <a:avLst/>
              <a:gdLst/>
              <a:ahLst/>
              <a:cxnLst/>
              <a:rect l="l" t="t" r="r" b="b"/>
              <a:pathLst>
                <a:path w="2408" h="2407" extrusionOk="0">
                  <a:moveTo>
                    <a:pt x="1932" y="0"/>
                  </a:moveTo>
                  <a:lnTo>
                    <a:pt x="1996" y="1995"/>
                  </a:lnTo>
                  <a:lnTo>
                    <a:pt x="1" y="1995"/>
                  </a:lnTo>
                  <a:cubicBezTo>
                    <a:pt x="96" y="2154"/>
                    <a:pt x="222" y="2280"/>
                    <a:pt x="317" y="2407"/>
                  </a:cubicBezTo>
                  <a:lnTo>
                    <a:pt x="2407" y="2375"/>
                  </a:lnTo>
                  <a:lnTo>
                    <a:pt x="2312" y="285"/>
                  </a:lnTo>
                  <a:cubicBezTo>
                    <a:pt x="2186" y="190"/>
                    <a:pt x="2059" y="95"/>
                    <a:pt x="19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0" name="Google Shape;1511;p28"/>
            <p:cNvSpPr/>
            <p:nvPr/>
          </p:nvSpPr>
          <p:spPr>
            <a:xfrm>
              <a:off x="1068207" y="3312253"/>
              <a:ext cx="137270" cy="166740"/>
            </a:xfrm>
            <a:custGeom>
              <a:avLst/>
              <a:gdLst/>
              <a:ahLst/>
              <a:cxnLst/>
              <a:rect l="l" t="t" r="r" b="b"/>
              <a:pathLst>
                <a:path w="4276" h="5194" extrusionOk="0">
                  <a:moveTo>
                    <a:pt x="2154" y="0"/>
                  </a:moveTo>
                  <a:cubicBezTo>
                    <a:pt x="982" y="0"/>
                    <a:pt x="32" y="950"/>
                    <a:pt x="0" y="2122"/>
                  </a:cubicBezTo>
                  <a:cubicBezTo>
                    <a:pt x="0" y="2154"/>
                    <a:pt x="0" y="2217"/>
                    <a:pt x="32" y="2249"/>
                  </a:cubicBezTo>
                  <a:cubicBezTo>
                    <a:pt x="32" y="3230"/>
                    <a:pt x="444" y="3452"/>
                    <a:pt x="1014" y="4402"/>
                  </a:cubicBezTo>
                  <a:cubicBezTo>
                    <a:pt x="1235" y="4782"/>
                    <a:pt x="1172" y="5194"/>
                    <a:pt x="1172" y="5194"/>
                  </a:cubicBezTo>
                  <a:lnTo>
                    <a:pt x="3104" y="5194"/>
                  </a:lnTo>
                  <a:cubicBezTo>
                    <a:pt x="3104" y="5194"/>
                    <a:pt x="3040" y="4782"/>
                    <a:pt x="3262" y="4402"/>
                  </a:cubicBezTo>
                  <a:cubicBezTo>
                    <a:pt x="3832" y="3484"/>
                    <a:pt x="4244" y="3230"/>
                    <a:pt x="4276" y="2280"/>
                  </a:cubicBezTo>
                  <a:cubicBezTo>
                    <a:pt x="4276" y="2249"/>
                    <a:pt x="4276" y="2185"/>
                    <a:pt x="4276" y="2154"/>
                  </a:cubicBezTo>
                  <a:cubicBezTo>
                    <a:pt x="4276" y="982"/>
                    <a:pt x="3357" y="32"/>
                    <a:pt x="21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1" name="Google Shape;1512;p28"/>
            <p:cNvSpPr/>
            <p:nvPr/>
          </p:nvSpPr>
          <p:spPr>
            <a:xfrm>
              <a:off x="1136329" y="3312253"/>
              <a:ext cx="69149" cy="160641"/>
            </a:xfrm>
            <a:custGeom>
              <a:avLst/>
              <a:gdLst/>
              <a:ahLst/>
              <a:cxnLst/>
              <a:rect l="l" t="t" r="r" b="b"/>
              <a:pathLst>
                <a:path w="2154" h="5004" extrusionOk="0">
                  <a:moveTo>
                    <a:pt x="32" y="0"/>
                  </a:moveTo>
                  <a:lnTo>
                    <a:pt x="0" y="5004"/>
                  </a:lnTo>
                  <a:lnTo>
                    <a:pt x="950" y="5004"/>
                  </a:lnTo>
                  <a:cubicBezTo>
                    <a:pt x="982" y="4846"/>
                    <a:pt x="1013" y="4624"/>
                    <a:pt x="1140" y="4402"/>
                  </a:cubicBezTo>
                  <a:cubicBezTo>
                    <a:pt x="1710" y="3484"/>
                    <a:pt x="2122" y="3230"/>
                    <a:pt x="2154" y="2280"/>
                  </a:cubicBezTo>
                  <a:cubicBezTo>
                    <a:pt x="2154" y="2249"/>
                    <a:pt x="2154" y="2185"/>
                    <a:pt x="2154" y="2154"/>
                  </a:cubicBezTo>
                  <a:cubicBezTo>
                    <a:pt x="2154" y="982"/>
                    <a:pt x="1203" y="32"/>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2" name="Google Shape;1513;p28"/>
            <p:cNvSpPr/>
            <p:nvPr/>
          </p:nvSpPr>
          <p:spPr>
            <a:xfrm>
              <a:off x="1133279" y="3254308"/>
              <a:ext cx="9181" cy="48828"/>
            </a:xfrm>
            <a:custGeom>
              <a:avLst/>
              <a:gdLst/>
              <a:ahLst/>
              <a:cxnLst/>
              <a:rect l="l" t="t" r="r" b="b"/>
              <a:pathLst>
                <a:path w="286" h="1521" extrusionOk="0">
                  <a:moveTo>
                    <a:pt x="158" y="0"/>
                  </a:moveTo>
                  <a:cubicBezTo>
                    <a:pt x="63" y="0"/>
                    <a:pt x="32" y="63"/>
                    <a:pt x="32" y="127"/>
                  </a:cubicBezTo>
                  <a:lnTo>
                    <a:pt x="0" y="1394"/>
                  </a:lnTo>
                  <a:cubicBezTo>
                    <a:pt x="0" y="1457"/>
                    <a:pt x="63" y="1520"/>
                    <a:pt x="127" y="1520"/>
                  </a:cubicBezTo>
                  <a:cubicBezTo>
                    <a:pt x="222" y="1520"/>
                    <a:pt x="285" y="1457"/>
                    <a:pt x="285" y="1394"/>
                  </a:cubicBezTo>
                  <a:lnTo>
                    <a:pt x="285" y="127"/>
                  </a:lnTo>
                  <a:cubicBezTo>
                    <a:pt x="285" y="63"/>
                    <a:pt x="222"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3" name="Google Shape;1514;p28"/>
            <p:cNvSpPr/>
            <p:nvPr/>
          </p:nvSpPr>
          <p:spPr>
            <a:xfrm>
              <a:off x="1107854" y="3390262"/>
              <a:ext cx="59004" cy="16725"/>
            </a:xfrm>
            <a:custGeom>
              <a:avLst/>
              <a:gdLst/>
              <a:ahLst/>
              <a:cxnLst/>
              <a:rect l="l" t="t" r="r" b="b"/>
              <a:pathLst>
                <a:path w="1838" h="521" extrusionOk="0">
                  <a:moveTo>
                    <a:pt x="903" y="1"/>
                  </a:moveTo>
                  <a:cubicBezTo>
                    <a:pt x="618" y="1"/>
                    <a:pt x="333" y="88"/>
                    <a:pt x="95" y="262"/>
                  </a:cubicBezTo>
                  <a:cubicBezTo>
                    <a:pt x="32" y="325"/>
                    <a:pt x="0" y="420"/>
                    <a:pt x="64" y="484"/>
                  </a:cubicBezTo>
                  <a:cubicBezTo>
                    <a:pt x="79" y="500"/>
                    <a:pt x="111" y="508"/>
                    <a:pt x="147" y="508"/>
                  </a:cubicBezTo>
                  <a:cubicBezTo>
                    <a:pt x="182" y="508"/>
                    <a:pt x="222" y="500"/>
                    <a:pt x="254" y="484"/>
                  </a:cubicBezTo>
                  <a:cubicBezTo>
                    <a:pt x="444" y="341"/>
                    <a:pt x="673" y="270"/>
                    <a:pt x="903" y="270"/>
                  </a:cubicBezTo>
                  <a:cubicBezTo>
                    <a:pt x="1132" y="270"/>
                    <a:pt x="1362" y="341"/>
                    <a:pt x="1552" y="484"/>
                  </a:cubicBezTo>
                  <a:cubicBezTo>
                    <a:pt x="1589" y="502"/>
                    <a:pt x="1636" y="520"/>
                    <a:pt x="1681" y="520"/>
                  </a:cubicBezTo>
                  <a:cubicBezTo>
                    <a:pt x="1715" y="520"/>
                    <a:pt x="1747" y="511"/>
                    <a:pt x="1774" y="484"/>
                  </a:cubicBezTo>
                  <a:cubicBezTo>
                    <a:pt x="1837" y="452"/>
                    <a:pt x="1805" y="325"/>
                    <a:pt x="1710" y="262"/>
                  </a:cubicBezTo>
                  <a:cubicBezTo>
                    <a:pt x="1473" y="88"/>
                    <a:pt x="1188" y="1"/>
                    <a:pt x="903" y="1"/>
                  </a:cubicBezTo>
                  <a:close/>
                </a:path>
              </a:pathLst>
            </a:custGeom>
            <a:solidFill>
              <a:srgbClr val="6AA4C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4" name="Google Shape;1515;p28"/>
            <p:cNvSpPr/>
            <p:nvPr/>
          </p:nvSpPr>
          <p:spPr>
            <a:xfrm>
              <a:off x="1169876" y="3267117"/>
              <a:ext cx="27480" cy="44751"/>
            </a:xfrm>
            <a:custGeom>
              <a:avLst/>
              <a:gdLst/>
              <a:ahLst/>
              <a:cxnLst/>
              <a:rect l="l" t="t" r="r" b="b"/>
              <a:pathLst>
                <a:path w="856" h="1394" extrusionOk="0">
                  <a:moveTo>
                    <a:pt x="704" y="0"/>
                  </a:moveTo>
                  <a:cubicBezTo>
                    <a:pt x="650" y="0"/>
                    <a:pt x="593" y="30"/>
                    <a:pt x="570" y="76"/>
                  </a:cubicBezTo>
                  <a:lnTo>
                    <a:pt x="32" y="1216"/>
                  </a:lnTo>
                  <a:cubicBezTo>
                    <a:pt x="0" y="1280"/>
                    <a:pt x="32" y="1375"/>
                    <a:pt x="95" y="1375"/>
                  </a:cubicBezTo>
                  <a:cubicBezTo>
                    <a:pt x="118" y="1386"/>
                    <a:pt x="146" y="1394"/>
                    <a:pt x="173" y="1394"/>
                  </a:cubicBezTo>
                  <a:cubicBezTo>
                    <a:pt x="220" y="1394"/>
                    <a:pt x="265" y="1371"/>
                    <a:pt x="285" y="1311"/>
                  </a:cubicBezTo>
                  <a:lnTo>
                    <a:pt x="823" y="171"/>
                  </a:lnTo>
                  <a:cubicBezTo>
                    <a:pt x="855" y="108"/>
                    <a:pt x="823" y="44"/>
                    <a:pt x="760" y="13"/>
                  </a:cubicBezTo>
                  <a:cubicBezTo>
                    <a:pt x="743" y="4"/>
                    <a:pt x="724" y="0"/>
                    <a:pt x="7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5" name="Google Shape;1516;p28"/>
            <p:cNvSpPr/>
            <p:nvPr/>
          </p:nvSpPr>
          <p:spPr>
            <a:xfrm>
              <a:off x="1200373" y="3301563"/>
              <a:ext cx="40674" cy="34606"/>
            </a:xfrm>
            <a:custGeom>
              <a:avLst/>
              <a:gdLst/>
              <a:ahLst/>
              <a:cxnLst/>
              <a:rect l="l" t="t" r="r" b="b"/>
              <a:pathLst>
                <a:path w="1267" h="1078" extrusionOk="0">
                  <a:moveTo>
                    <a:pt x="1140" y="1"/>
                  </a:moveTo>
                  <a:cubicBezTo>
                    <a:pt x="1109" y="1"/>
                    <a:pt x="1077" y="17"/>
                    <a:pt x="1045" y="48"/>
                  </a:cubicBezTo>
                  <a:lnTo>
                    <a:pt x="64" y="840"/>
                  </a:lnTo>
                  <a:cubicBezTo>
                    <a:pt x="0" y="903"/>
                    <a:pt x="0" y="967"/>
                    <a:pt x="64" y="1030"/>
                  </a:cubicBezTo>
                  <a:cubicBezTo>
                    <a:pt x="79" y="1062"/>
                    <a:pt x="111" y="1077"/>
                    <a:pt x="143" y="1077"/>
                  </a:cubicBezTo>
                  <a:cubicBezTo>
                    <a:pt x="174" y="1077"/>
                    <a:pt x="206" y="1062"/>
                    <a:pt x="222" y="1030"/>
                  </a:cubicBezTo>
                  <a:lnTo>
                    <a:pt x="1204" y="238"/>
                  </a:lnTo>
                  <a:cubicBezTo>
                    <a:pt x="1267" y="175"/>
                    <a:pt x="1267" y="112"/>
                    <a:pt x="1235" y="48"/>
                  </a:cubicBezTo>
                  <a:cubicBezTo>
                    <a:pt x="1204" y="17"/>
                    <a:pt x="1172" y="1"/>
                    <a:pt x="11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6" name="Google Shape;1517;p28"/>
            <p:cNvSpPr/>
            <p:nvPr/>
          </p:nvSpPr>
          <p:spPr>
            <a:xfrm>
              <a:off x="1217645" y="3351611"/>
              <a:ext cx="48828" cy="18876"/>
            </a:xfrm>
            <a:custGeom>
              <a:avLst/>
              <a:gdLst/>
              <a:ahLst/>
              <a:cxnLst/>
              <a:rect l="l" t="t" r="r" b="b"/>
              <a:pathLst>
                <a:path w="1521" h="588" extrusionOk="0">
                  <a:moveTo>
                    <a:pt x="1368" y="1"/>
                  </a:moveTo>
                  <a:cubicBezTo>
                    <a:pt x="1355" y="1"/>
                    <a:pt x="1342" y="4"/>
                    <a:pt x="1331" y="9"/>
                  </a:cubicBezTo>
                  <a:lnTo>
                    <a:pt x="127"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7" name="Google Shape;1518;p28"/>
            <p:cNvSpPr/>
            <p:nvPr/>
          </p:nvSpPr>
          <p:spPr>
            <a:xfrm>
              <a:off x="1218672" y="3400439"/>
              <a:ext cx="48828" cy="15794"/>
            </a:xfrm>
            <a:custGeom>
              <a:avLst/>
              <a:gdLst/>
              <a:ahLst/>
              <a:cxnLst/>
              <a:rect l="l" t="t" r="r" b="b"/>
              <a:pathLst>
                <a:path w="1521" h="492" extrusionOk="0">
                  <a:moveTo>
                    <a:pt x="124" y="0"/>
                  </a:moveTo>
                  <a:cubicBezTo>
                    <a:pt x="73" y="0"/>
                    <a:pt x="26" y="52"/>
                    <a:pt x="0" y="103"/>
                  </a:cubicBezTo>
                  <a:cubicBezTo>
                    <a:pt x="0" y="167"/>
                    <a:pt x="64" y="262"/>
                    <a:pt x="127" y="262"/>
                  </a:cubicBezTo>
                  <a:lnTo>
                    <a:pt x="1362" y="483"/>
                  </a:lnTo>
                  <a:cubicBezTo>
                    <a:pt x="1374" y="489"/>
                    <a:pt x="1386" y="492"/>
                    <a:pt x="1399" y="492"/>
                  </a:cubicBezTo>
                  <a:cubicBezTo>
                    <a:pt x="1457" y="492"/>
                    <a:pt x="1520" y="440"/>
                    <a:pt x="1520" y="388"/>
                  </a:cubicBezTo>
                  <a:cubicBezTo>
                    <a:pt x="1520" y="325"/>
                    <a:pt x="1489" y="230"/>
                    <a:pt x="1425" y="230"/>
                  </a:cubicBezTo>
                  <a:lnTo>
                    <a:pt x="159" y="8"/>
                  </a:lnTo>
                  <a:cubicBezTo>
                    <a:pt x="147" y="3"/>
                    <a:pt x="135" y="0"/>
                    <a:pt x="1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8" name="Google Shape;1519;p28"/>
            <p:cNvSpPr/>
            <p:nvPr/>
          </p:nvSpPr>
          <p:spPr>
            <a:xfrm>
              <a:off x="1202396" y="3435623"/>
              <a:ext cx="39679" cy="29534"/>
            </a:xfrm>
            <a:custGeom>
              <a:avLst/>
              <a:gdLst/>
              <a:ahLst/>
              <a:cxnLst/>
              <a:rect l="l" t="t" r="r" b="b"/>
              <a:pathLst>
                <a:path w="1236" h="920" extrusionOk="0">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29" name="Google Shape;1520;p28"/>
            <p:cNvSpPr/>
            <p:nvPr/>
          </p:nvSpPr>
          <p:spPr>
            <a:xfrm>
              <a:off x="1180020" y="3460246"/>
              <a:ext cx="23435" cy="31717"/>
            </a:xfrm>
            <a:custGeom>
              <a:avLst/>
              <a:gdLst/>
              <a:ahLst/>
              <a:cxnLst/>
              <a:rect l="l" t="t" r="r" b="b"/>
              <a:pathLst>
                <a:path w="730" h="988" extrusionOk="0">
                  <a:moveTo>
                    <a:pt x="151" y="1"/>
                  </a:moveTo>
                  <a:cubicBezTo>
                    <a:pt x="133" y="1"/>
                    <a:pt x="114" y="5"/>
                    <a:pt x="96" y="14"/>
                  </a:cubicBezTo>
                  <a:cubicBezTo>
                    <a:pt x="32" y="46"/>
                    <a:pt x="1" y="141"/>
                    <a:pt x="32" y="172"/>
                  </a:cubicBezTo>
                  <a:lnTo>
                    <a:pt x="476" y="964"/>
                  </a:lnTo>
                  <a:cubicBezTo>
                    <a:pt x="476" y="980"/>
                    <a:pt x="500" y="988"/>
                    <a:pt x="531" y="988"/>
                  </a:cubicBezTo>
                  <a:cubicBezTo>
                    <a:pt x="563" y="988"/>
                    <a:pt x="603" y="980"/>
                    <a:pt x="634" y="964"/>
                  </a:cubicBezTo>
                  <a:cubicBezTo>
                    <a:pt x="698" y="932"/>
                    <a:pt x="729" y="869"/>
                    <a:pt x="698" y="837"/>
                  </a:cubicBezTo>
                  <a:lnTo>
                    <a:pt x="254" y="46"/>
                  </a:lnTo>
                  <a:cubicBezTo>
                    <a:pt x="232" y="23"/>
                    <a:pt x="194"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0" name="Google Shape;1521;p28"/>
            <p:cNvSpPr/>
            <p:nvPr/>
          </p:nvSpPr>
          <p:spPr>
            <a:xfrm>
              <a:off x="1078352" y="3266090"/>
              <a:ext cx="26485" cy="45553"/>
            </a:xfrm>
            <a:custGeom>
              <a:avLst/>
              <a:gdLst/>
              <a:ahLst/>
              <a:cxnLst/>
              <a:rect l="l" t="t" r="r" b="b"/>
              <a:pathLst>
                <a:path w="825" h="1419" extrusionOk="0">
                  <a:moveTo>
                    <a:pt x="152" y="1"/>
                  </a:moveTo>
                  <a:cubicBezTo>
                    <a:pt x="132" y="1"/>
                    <a:pt x="113" y="5"/>
                    <a:pt x="96" y="13"/>
                  </a:cubicBezTo>
                  <a:cubicBezTo>
                    <a:pt x="33" y="45"/>
                    <a:pt x="1" y="108"/>
                    <a:pt x="33" y="171"/>
                  </a:cubicBezTo>
                  <a:lnTo>
                    <a:pt x="571" y="1343"/>
                  </a:lnTo>
                  <a:cubicBezTo>
                    <a:pt x="594" y="1390"/>
                    <a:pt x="634" y="1419"/>
                    <a:pt x="679" y="1419"/>
                  </a:cubicBezTo>
                  <a:cubicBezTo>
                    <a:pt x="695" y="1419"/>
                    <a:pt x="712" y="1415"/>
                    <a:pt x="729" y="1407"/>
                  </a:cubicBezTo>
                  <a:cubicBezTo>
                    <a:pt x="793" y="1375"/>
                    <a:pt x="824" y="1312"/>
                    <a:pt x="793" y="1217"/>
                  </a:cubicBezTo>
                  <a:lnTo>
                    <a:pt x="286" y="76"/>
                  </a:lnTo>
                  <a:cubicBezTo>
                    <a:pt x="263" y="30"/>
                    <a:pt x="206" y="1"/>
                    <a:pt x="1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1" name="Google Shape;1522;p28"/>
            <p:cNvSpPr/>
            <p:nvPr/>
          </p:nvSpPr>
          <p:spPr>
            <a:xfrm>
              <a:off x="1033633" y="3300407"/>
              <a:ext cx="40706" cy="34895"/>
            </a:xfrm>
            <a:custGeom>
              <a:avLst/>
              <a:gdLst/>
              <a:ahLst/>
              <a:cxnLst/>
              <a:rect l="l" t="t" r="r" b="b"/>
              <a:pathLst>
                <a:path w="1268" h="1087" extrusionOk="0">
                  <a:moveTo>
                    <a:pt x="166" y="0"/>
                  </a:moveTo>
                  <a:cubicBezTo>
                    <a:pt x="123" y="0"/>
                    <a:pt x="82" y="15"/>
                    <a:pt x="64" y="53"/>
                  </a:cubicBezTo>
                  <a:cubicBezTo>
                    <a:pt x="0" y="116"/>
                    <a:pt x="32" y="179"/>
                    <a:pt x="64" y="243"/>
                  </a:cubicBezTo>
                  <a:lnTo>
                    <a:pt x="1046" y="1066"/>
                  </a:lnTo>
                  <a:cubicBezTo>
                    <a:pt x="1072" y="1079"/>
                    <a:pt x="1098" y="1087"/>
                    <a:pt x="1124" y="1087"/>
                  </a:cubicBezTo>
                  <a:cubicBezTo>
                    <a:pt x="1161" y="1087"/>
                    <a:pt x="1198" y="1071"/>
                    <a:pt x="1236" y="1034"/>
                  </a:cubicBezTo>
                  <a:cubicBezTo>
                    <a:pt x="1267" y="971"/>
                    <a:pt x="1267" y="908"/>
                    <a:pt x="1204" y="844"/>
                  </a:cubicBezTo>
                  <a:lnTo>
                    <a:pt x="254" y="21"/>
                  </a:lnTo>
                  <a:cubicBezTo>
                    <a:pt x="228" y="8"/>
                    <a:pt x="196" y="0"/>
                    <a:pt x="1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2" name="Google Shape;1523;p28"/>
            <p:cNvSpPr/>
            <p:nvPr/>
          </p:nvSpPr>
          <p:spPr>
            <a:xfrm>
              <a:off x="1008208" y="3349877"/>
              <a:ext cx="48828" cy="19615"/>
            </a:xfrm>
            <a:custGeom>
              <a:avLst/>
              <a:gdLst/>
              <a:ahLst/>
              <a:cxnLst/>
              <a:rect l="l" t="t" r="r" b="b"/>
              <a:pathLst>
                <a:path w="1521" h="611" extrusionOk="0">
                  <a:moveTo>
                    <a:pt x="191" y="0"/>
                  </a:moveTo>
                  <a:cubicBezTo>
                    <a:pt x="127" y="0"/>
                    <a:pt x="32" y="32"/>
                    <a:pt x="32" y="95"/>
                  </a:cubicBezTo>
                  <a:cubicBezTo>
                    <a:pt x="1" y="190"/>
                    <a:pt x="32" y="253"/>
                    <a:pt x="127" y="253"/>
                  </a:cubicBezTo>
                  <a:lnTo>
                    <a:pt x="1331" y="602"/>
                  </a:lnTo>
                  <a:cubicBezTo>
                    <a:pt x="1342" y="608"/>
                    <a:pt x="1355" y="610"/>
                    <a:pt x="1368" y="610"/>
                  </a:cubicBezTo>
                  <a:cubicBezTo>
                    <a:pt x="1426" y="610"/>
                    <a:pt x="1489" y="558"/>
                    <a:pt x="1489" y="507"/>
                  </a:cubicBezTo>
                  <a:cubicBezTo>
                    <a:pt x="1521" y="443"/>
                    <a:pt x="1489" y="380"/>
                    <a:pt x="1394" y="348"/>
                  </a:cubicBezTo>
                  <a:lnTo>
                    <a:pt x="1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3" name="Google Shape;1524;p28"/>
            <p:cNvSpPr/>
            <p:nvPr/>
          </p:nvSpPr>
          <p:spPr>
            <a:xfrm>
              <a:off x="1006185" y="3399411"/>
              <a:ext cx="48828" cy="15538"/>
            </a:xfrm>
            <a:custGeom>
              <a:avLst/>
              <a:gdLst/>
              <a:ahLst/>
              <a:cxnLst/>
              <a:rect l="l" t="t" r="r" b="b"/>
              <a:pathLst>
                <a:path w="1521" h="484" extrusionOk="0">
                  <a:moveTo>
                    <a:pt x="1399" y="0"/>
                  </a:moveTo>
                  <a:cubicBezTo>
                    <a:pt x="1386" y="0"/>
                    <a:pt x="1374" y="3"/>
                    <a:pt x="1362" y="9"/>
                  </a:cubicBezTo>
                  <a:lnTo>
                    <a:pt x="95" y="230"/>
                  </a:lnTo>
                  <a:cubicBezTo>
                    <a:pt x="32" y="230"/>
                    <a:pt x="0" y="294"/>
                    <a:pt x="0" y="357"/>
                  </a:cubicBezTo>
                  <a:cubicBezTo>
                    <a:pt x="0" y="452"/>
                    <a:pt x="95" y="484"/>
                    <a:pt x="159" y="484"/>
                  </a:cubicBezTo>
                  <a:lnTo>
                    <a:pt x="1394" y="262"/>
                  </a:lnTo>
                  <a:cubicBezTo>
                    <a:pt x="1489" y="262"/>
                    <a:pt x="1520" y="167"/>
                    <a:pt x="1520" y="104"/>
                  </a:cubicBezTo>
                  <a:cubicBezTo>
                    <a:pt x="1520" y="52"/>
                    <a:pt x="1457" y="0"/>
                    <a:pt x="1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4" name="Google Shape;1525;p28"/>
            <p:cNvSpPr/>
            <p:nvPr/>
          </p:nvSpPr>
          <p:spPr>
            <a:xfrm>
              <a:off x="1031611" y="3434596"/>
              <a:ext cx="38651" cy="28828"/>
            </a:xfrm>
            <a:custGeom>
              <a:avLst/>
              <a:gdLst/>
              <a:ahLst/>
              <a:cxnLst/>
              <a:rect l="l" t="t" r="r" b="b"/>
              <a:pathLst>
                <a:path w="1204" h="898" extrusionOk="0">
                  <a:moveTo>
                    <a:pt x="1076" y="0"/>
                  </a:moveTo>
                  <a:cubicBezTo>
                    <a:pt x="1051" y="0"/>
                    <a:pt x="1027" y="8"/>
                    <a:pt x="1014" y="21"/>
                  </a:cubicBezTo>
                  <a:lnTo>
                    <a:pt x="63" y="655"/>
                  </a:lnTo>
                  <a:cubicBezTo>
                    <a:pt x="0" y="718"/>
                    <a:pt x="0" y="781"/>
                    <a:pt x="32" y="845"/>
                  </a:cubicBezTo>
                  <a:cubicBezTo>
                    <a:pt x="69" y="882"/>
                    <a:pt x="106" y="897"/>
                    <a:pt x="143" y="897"/>
                  </a:cubicBezTo>
                  <a:cubicBezTo>
                    <a:pt x="169" y="897"/>
                    <a:pt x="196" y="889"/>
                    <a:pt x="222" y="876"/>
                  </a:cubicBezTo>
                  <a:lnTo>
                    <a:pt x="1140" y="243"/>
                  </a:lnTo>
                  <a:cubicBezTo>
                    <a:pt x="1204" y="211"/>
                    <a:pt x="1204" y="116"/>
                    <a:pt x="1172" y="53"/>
                  </a:cubicBezTo>
                  <a:cubicBezTo>
                    <a:pt x="1153" y="16"/>
                    <a:pt x="1113" y="0"/>
                    <a:pt x="10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5" name="Google Shape;1526;p28"/>
            <p:cNvSpPr/>
            <p:nvPr/>
          </p:nvSpPr>
          <p:spPr>
            <a:xfrm>
              <a:off x="1070230" y="3459925"/>
              <a:ext cx="23403" cy="31043"/>
            </a:xfrm>
            <a:custGeom>
              <a:avLst/>
              <a:gdLst/>
              <a:ahLst/>
              <a:cxnLst/>
              <a:rect l="l" t="t" r="r" b="b"/>
              <a:pathLst>
                <a:path w="729" h="967" extrusionOk="0">
                  <a:moveTo>
                    <a:pt x="531" y="0"/>
                  </a:moveTo>
                  <a:cubicBezTo>
                    <a:pt x="499" y="0"/>
                    <a:pt x="476" y="8"/>
                    <a:pt x="476" y="24"/>
                  </a:cubicBezTo>
                  <a:lnTo>
                    <a:pt x="1" y="816"/>
                  </a:lnTo>
                  <a:cubicBezTo>
                    <a:pt x="1" y="847"/>
                    <a:pt x="32" y="911"/>
                    <a:pt x="96" y="942"/>
                  </a:cubicBezTo>
                  <a:cubicBezTo>
                    <a:pt x="127" y="958"/>
                    <a:pt x="159" y="966"/>
                    <a:pt x="187" y="966"/>
                  </a:cubicBezTo>
                  <a:cubicBezTo>
                    <a:pt x="214" y="966"/>
                    <a:pt x="238" y="958"/>
                    <a:pt x="254" y="942"/>
                  </a:cubicBezTo>
                  <a:lnTo>
                    <a:pt x="697" y="151"/>
                  </a:lnTo>
                  <a:cubicBezTo>
                    <a:pt x="729" y="119"/>
                    <a:pt x="697" y="56"/>
                    <a:pt x="634" y="24"/>
                  </a:cubicBezTo>
                  <a:cubicBezTo>
                    <a:pt x="602" y="8"/>
                    <a:pt x="563" y="0"/>
                    <a:pt x="5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6" name="Google Shape;1527;p28"/>
            <p:cNvSpPr/>
            <p:nvPr/>
          </p:nvSpPr>
          <p:spPr>
            <a:xfrm>
              <a:off x="1142428" y="3404484"/>
              <a:ext cx="25425" cy="77849"/>
            </a:xfrm>
            <a:custGeom>
              <a:avLst/>
              <a:gdLst/>
              <a:ahLst/>
              <a:cxnLst/>
              <a:rect l="l" t="t" r="r" b="b"/>
              <a:pathLst>
                <a:path w="792" h="2425" extrusionOk="0">
                  <a:moveTo>
                    <a:pt x="648" y="1"/>
                  </a:moveTo>
                  <a:cubicBezTo>
                    <a:pt x="581" y="1"/>
                    <a:pt x="538" y="52"/>
                    <a:pt x="538" y="104"/>
                  </a:cubicBezTo>
                  <a:lnTo>
                    <a:pt x="32" y="2258"/>
                  </a:lnTo>
                  <a:cubicBezTo>
                    <a:pt x="0" y="2353"/>
                    <a:pt x="63" y="2416"/>
                    <a:pt x="127" y="2416"/>
                  </a:cubicBezTo>
                  <a:cubicBezTo>
                    <a:pt x="138" y="2422"/>
                    <a:pt x="151" y="2424"/>
                    <a:pt x="164" y="2424"/>
                  </a:cubicBezTo>
                  <a:cubicBezTo>
                    <a:pt x="222" y="2424"/>
                    <a:pt x="285" y="2373"/>
                    <a:pt x="285" y="2321"/>
                  </a:cubicBezTo>
                  <a:lnTo>
                    <a:pt x="792" y="167"/>
                  </a:lnTo>
                  <a:cubicBezTo>
                    <a:pt x="792" y="72"/>
                    <a:pt x="760" y="9"/>
                    <a:pt x="697" y="9"/>
                  </a:cubicBezTo>
                  <a:cubicBezTo>
                    <a:pt x="679" y="3"/>
                    <a:pt x="663" y="1"/>
                    <a:pt x="648"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7" name="Google Shape;1528;p28"/>
            <p:cNvSpPr/>
            <p:nvPr/>
          </p:nvSpPr>
          <p:spPr>
            <a:xfrm>
              <a:off x="1105799" y="3403745"/>
              <a:ext cx="24462" cy="78587"/>
            </a:xfrm>
            <a:custGeom>
              <a:avLst/>
              <a:gdLst/>
              <a:ahLst/>
              <a:cxnLst/>
              <a:rect l="l" t="t" r="r" b="b"/>
              <a:pathLst>
                <a:path w="762" h="2448" extrusionOk="0">
                  <a:moveTo>
                    <a:pt x="128" y="0"/>
                  </a:moveTo>
                  <a:cubicBezTo>
                    <a:pt x="33" y="32"/>
                    <a:pt x="1" y="95"/>
                    <a:pt x="1" y="159"/>
                  </a:cubicBezTo>
                  <a:lnTo>
                    <a:pt x="476" y="2344"/>
                  </a:lnTo>
                  <a:cubicBezTo>
                    <a:pt x="502" y="2396"/>
                    <a:pt x="549" y="2447"/>
                    <a:pt x="600" y="2447"/>
                  </a:cubicBezTo>
                  <a:cubicBezTo>
                    <a:pt x="611" y="2447"/>
                    <a:pt x="623" y="2445"/>
                    <a:pt x="634" y="2439"/>
                  </a:cubicBezTo>
                  <a:cubicBezTo>
                    <a:pt x="698" y="2439"/>
                    <a:pt x="761" y="2344"/>
                    <a:pt x="729" y="2281"/>
                  </a:cubicBezTo>
                  <a:lnTo>
                    <a:pt x="286" y="127"/>
                  </a:lnTo>
                  <a:cubicBezTo>
                    <a:pt x="254" y="32"/>
                    <a:pt x="191" y="0"/>
                    <a:pt x="128" y="0"/>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8" name="Google Shape;1529;p28"/>
            <p:cNvSpPr/>
            <p:nvPr/>
          </p:nvSpPr>
          <p:spPr>
            <a:xfrm>
              <a:off x="1098705" y="3472862"/>
              <a:ext cx="75248" cy="17335"/>
            </a:xfrm>
            <a:custGeom>
              <a:avLst/>
              <a:gdLst/>
              <a:ahLst/>
              <a:cxnLst/>
              <a:rect l="l" t="t" r="r" b="b"/>
              <a:pathLst>
                <a:path w="2344" h="540" extrusionOk="0">
                  <a:moveTo>
                    <a:pt x="0" y="1"/>
                  </a:moveTo>
                  <a:lnTo>
                    <a:pt x="0" y="539"/>
                  </a:lnTo>
                  <a:lnTo>
                    <a:pt x="2344" y="539"/>
                  </a:lnTo>
                  <a:lnTo>
                    <a:pt x="234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39" name="Google Shape;1530;p28"/>
            <p:cNvSpPr/>
            <p:nvPr/>
          </p:nvSpPr>
          <p:spPr>
            <a:xfrm>
              <a:off x="1160727" y="3526762"/>
              <a:ext cx="1027" cy="32"/>
            </a:xfrm>
            <a:custGeom>
              <a:avLst/>
              <a:gdLst/>
              <a:ahLst/>
              <a:cxnLst/>
              <a:rect l="l" t="t" r="r" b="b"/>
              <a:pathLst>
                <a:path w="32" h="1" extrusionOk="0">
                  <a:moveTo>
                    <a:pt x="0" y="0"/>
                  </a:moveTo>
                  <a:cubicBezTo>
                    <a:pt x="0" y="0"/>
                    <a:pt x="0" y="0"/>
                    <a:pt x="32" y="0"/>
                  </a:cubicBez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0" name="Google Shape;1531;p28"/>
            <p:cNvSpPr/>
            <p:nvPr/>
          </p:nvSpPr>
          <p:spPr>
            <a:xfrm>
              <a:off x="1157677" y="3527789"/>
              <a:ext cx="1027" cy="32"/>
            </a:xfrm>
            <a:custGeom>
              <a:avLst/>
              <a:gdLst/>
              <a:ahLst/>
              <a:cxnLst/>
              <a:rect l="l" t="t" r="r" b="b"/>
              <a:pathLst>
                <a:path w="32" h="1" extrusionOk="0">
                  <a:moveTo>
                    <a:pt x="0" y="0"/>
                  </a:moveTo>
                  <a:lnTo>
                    <a:pt x="0" y="0"/>
                  </a:lnTo>
                  <a:cubicBezTo>
                    <a:pt x="0" y="0"/>
                    <a:pt x="32" y="0"/>
                    <a:pt x="32" y="0"/>
                  </a:cubicBezTo>
                  <a:lnTo>
                    <a:pt x="32" y="0"/>
                  </a:lnTo>
                  <a:cubicBezTo>
                    <a:pt x="0" y="0"/>
                    <a:pt x="0" y="0"/>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1" name="Google Shape;1532;p28"/>
            <p:cNvSpPr/>
            <p:nvPr/>
          </p:nvSpPr>
          <p:spPr>
            <a:xfrm>
              <a:off x="1168849" y="3490165"/>
              <a:ext cx="5104" cy="32"/>
            </a:xfrm>
            <a:custGeom>
              <a:avLst/>
              <a:gdLst/>
              <a:ahLst/>
              <a:cxnLst/>
              <a:rect l="l" t="t" r="r" b="b"/>
              <a:pathLst>
                <a:path w="159" h="1" extrusionOk="0">
                  <a:moveTo>
                    <a:pt x="159" y="0"/>
                  </a:moveTo>
                  <a:lnTo>
                    <a:pt x="159" y="0"/>
                  </a:lnTo>
                  <a:lnTo>
                    <a:pt x="0" y="0"/>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2" name="Google Shape;1533;p28"/>
            <p:cNvSpPr/>
            <p:nvPr/>
          </p:nvSpPr>
          <p:spPr>
            <a:xfrm>
              <a:off x="1164772" y="3497260"/>
              <a:ext cx="1059" cy="1059"/>
            </a:xfrm>
            <a:custGeom>
              <a:avLst/>
              <a:gdLst/>
              <a:ahLst/>
              <a:cxnLst/>
              <a:rect l="l" t="t" r="r" b="b"/>
              <a:pathLst>
                <a:path w="33" h="33" extrusionOk="0">
                  <a:moveTo>
                    <a:pt x="32" y="1"/>
                  </a:moveTo>
                  <a:lnTo>
                    <a:pt x="1" y="33"/>
                  </a:lnTo>
                  <a:cubicBezTo>
                    <a:pt x="32" y="33"/>
                    <a:pt x="32" y="1"/>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3" name="Google Shape;1534;p28"/>
            <p:cNvSpPr/>
            <p:nvPr/>
          </p:nvSpPr>
          <p:spPr>
            <a:xfrm>
              <a:off x="1136329" y="3539988"/>
              <a:ext cx="6132" cy="1027"/>
            </a:xfrm>
            <a:custGeom>
              <a:avLst/>
              <a:gdLst/>
              <a:ahLst/>
              <a:cxnLst/>
              <a:rect l="l" t="t" r="r" b="b"/>
              <a:pathLst>
                <a:path w="191" h="32" extrusionOk="0">
                  <a:moveTo>
                    <a:pt x="190" y="0"/>
                  </a:moveTo>
                  <a:cubicBezTo>
                    <a:pt x="127" y="0"/>
                    <a:pt x="63" y="32"/>
                    <a:pt x="0" y="32"/>
                  </a:cubicBezTo>
                  <a:cubicBezTo>
                    <a:pt x="63" y="32"/>
                    <a:pt x="127" y="0"/>
                    <a:pt x="190"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4" name="Google Shape;1535;p28"/>
            <p:cNvSpPr/>
            <p:nvPr/>
          </p:nvSpPr>
          <p:spPr>
            <a:xfrm>
              <a:off x="1150550" y="3527789"/>
              <a:ext cx="7159" cy="9181"/>
            </a:xfrm>
            <a:custGeom>
              <a:avLst/>
              <a:gdLst/>
              <a:ahLst/>
              <a:cxnLst/>
              <a:rect l="l" t="t" r="r" b="b"/>
              <a:pathLst>
                <a:path w="223" h="286" extrusionOk="0">
                  <a:moveTo>
                    <a:pt x="0" y="285"/>
                  </a:moveTo>
                  <a:cubicBezTo>
                    <a:pt x="95" y="222"/>
                    <a:pt x="190" y="127"/>
                    <a:pt x="222" y="0"/>
                  </a:cubicBezTo>
                  <a:cubicBezTo>
                    <a:pt x="190" y="127"/>
                    <a:pt x="95" y="222"/>
                    <a:pt x="0" y="28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5" name="Google Shape;1536;p28"/>
            <p:cNvSpPr/>
            <p:nvPr/>
          </p:nvSpPr>
          <p:spPr>
            <a:xfrm>
              <a:off x="1114949" y="3526762"/>
              <a:ext cx="21412" cy="14254"/>
            </a:xfrm>
            <a:custGeom>
              <a:avLst/>
              <a:gdLst/>
              <a:ahLst/>
              <a:cxnLst/>
              <a:rect l="l" t="t" r="r" b="b"/>
              <a:pathLst>
                <a:path w="667" h="444" extrusionOk="0">
                  <a:moveTo>
                    <a:pt x="1" y="0"/>
                  </a:moveTo>
                  <a:lnTo>
                    <a:pt x="1" y="0"/>
                  </a:lnTo>
                  <a:cubicBezTo>
                    <a:pt x="64" y="254"/>
                    <a:pt x="349" y="444"/>
                    <a:pt x="666" y="444"/>
                  </a:cubicBezTo>
                  <a:lnTo>
                    <a:pt x="666" y="32"/>
                  </a:lnTo>
                  <a:lnTo>
                    <a:pt x="96" y="32"/>
                  </a:lnTo>
                  <a:cubicBezTo>
                    <a:pt x="64" y="32"/>
                    <a:pt x="33" y="32"/>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6" name="Google Shape;1537;p28"/>
            <p:cNvSpPr/>
            <p:nvPr/>
          </p:nvSpPr>
          <p:spPr>
            <a:xfrm>
              <a:off x="1144451" y="3536939"/>
              <a:ext cx="5104" cy="3082"/>
            </a:xfrm>
            <a:custGeom>
              <a:avLst/>
              <a:gdLst/>
              <a:ahLst/>
              <a:cxnLst/>
              <a:rect l="l" t="t" r="r" b="b"/>
              <a:pathLst>
                <a:path w="159" h="96" extrusionOk="0">
                  <a:moveTo>
                    <a:pt x="159" y="0"/>
                  </a:moveTo>
                  <a:cubicBezTo>
                    <a:pt x="95" y="32"/>
                    <a:pt x="32" y="63"/>
                    <a:pt x="0" y="95"/>
                  </a:cubicBezTo>
                  <a:cubicBezTo>
                    <a:pt x="32" y="63"/>
                    <a:pt x="95" y="32"/>
                    <a:pt x="159"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7" name="Google Shape;1538;p28"/>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32"/>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8" name="Google Shape;1539;p28"/>
            <p:cNvSpPr/>
            <p:nvPr/>
          </p:nvSpPr>
          <p:spPr>
            <a:xfrm>
              <a:off x="1164772" y="3510486"/>
              <a:ext cx="1059" cy="1059"/>
            </a:xfrm>
            <a:custGeom>
              <a:avLst/>
              <a:gdLst/>
              <a:ahLst/>
              <a:cxnLst/>
              <a:rect l="l" t="t" r="r" b="b"/>
              <a:pathLst>
                <a:path w="33" h="33" extrusionOk="0">
                  <a:moveTo>
                    <a:pt x="32" y="1"/>
                  </a:moveTo>
                  <a:cubicBezTo>
                    <a:pt x="32" y="32"/>
                    <a:pt x="32" y="32"/>
                    <a:pt x="1" y="32"/>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49" name="Google Shape;1540;p28"/>
            <p:cNvSpPr/>
            <p:nvPr/>
          </p:nvSpPr>
          <p:spPr>
            <a:xfrm>
              <a:off x="1165799" y="3521690"/>
              <a:ext cx="32" cy="2055"/>
            </a:xfrm>
            <a:custGeom>
              <a:avLst/>
              <a:gdLst/>
              <a:ahLst/>
              <a:cxnLst/>
              <a:rect l="l" t="t" r="r" b="b"/>
              <a:pathLst>
                <a:path w="1" h="64" extrusionOk="0">
                  <a:moveTo>
                    <a:pt x="0" y="0"/>
                  </a:moveTo>
                  <a:lnTo>
                    <a:pt x="0" y="63"/>
                  </a:lnTo>
                  <a:cubicBezTo>
                    <a:pt x="0" y="32"/>
                    <a:pt x="0" y="32"/>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0" name="Google Shape;1541;p28"/>
            <p:cNvSpPr/>
            <p:nvPr/>
          </p:nvSpPr>
          <p:spPr>
            <a:xfrm>
              <a:off x="1164772" y="3514563"/>
              <a:ext cx="1059" cy="1059"/>
            </a:xfrm>
            <a:custGeom>
              <a:avLst/>
              <a:gdLst/>
              <a:ahLst/>
              <a:cxnLst/>
              <a:rect l="l" t="t" r="r" b="b"/>
              <a:pathLst>
                <a:path w="33" h="33" extrusionOk="0">
                  <a:moveTo>
                    <a:pt x="1" y="0"/>
                  </a:moveTo>
                  <a:cubicBezTo>
                    <a:pt x="32" y="0"/>
                    <a:pt x="32" y="32"/>
                    <a:pt x="32" y="32"/>
                  </a:cubicBezTo>
                  <a:cubicBezTo>
                    <a:pt x="32" y="0"/>
                    <a:pt x="32" y="0"/>
                    <a:pt x="1"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1" name="Google Shape;1542;p28"/>
            <p:cNvSpPr/>
            <p:nvPr/>
          </p:nvSpPr>
          <p:spPr>
            <a:xfrm>
              <a:off x="1161722" y="3524740"/>
              <a:ext cx="2087" cy="1027"/>
            </a:xfrm>
            <a:custGeom>
              <a:avLst/>
              <a:gdLst/>
              <a:ahLst/>
              <a:cxnLst/>
              <a:rect l="l" t="t" r="r" b="b"/>
              <a:pathLst>
                <a:path w="65" h="32" extrusionOk="0">
                  <a:moveTo>
                    <a:pt x="64" y="0"/>
                  </a:moveTo>
                  <a:lnTo>
                    <a:pt x="64" y="0"/>
                  </a:lnTo>
                  <a:cubicBezTo>
                    <a:pt x="32" y="32"/>
                    <a:pt x="32" y="32"/>
                    <a:pt x="1" y="32"/>
                  </a:cubicBezTo>
                  <a:cubicBezTo>
                    <a:pt x="32" y="32"/>
                    <a:pt x="64" y="32"/>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2" name="Google Shape;1543;p28"/>
            <p:cNvSpPr/>
            <p:nvPr/>
          </p:nvSpPr>
          <p:spPr>
            <a:xfrm>
              <a:off x="1158672" y="3526762"/>
              <a:ext cx="2087" cy="1059"/>
            </a:xfrm>
            <a:custGeom>
              <a:avLst/>
              <a:gdLst/>
              <a:ahLst/>
              <a:cxnLst/>
              <a:rect l="l" t="t" r="r" b="b"/>
              <a:pathLst>
                <a:path w="65" h="33" extrusionOk="0">
                  <a:moveTo>
                    <a:pt x="64" y="0"/>
                  </a:moveTo>
                  <a:cubicBezTo>
                    <a:pt x="32" y="0"/>
                    <a:pt x="1" y="0"/>
                    <a:pt x="1" y="32"/>
                  </a:cubicBezTo>
                  <a:cubicBezTo>
                    <a:pt x="1" y="0"/>
                    <a:pt x="32" y="0"/>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3" name="Google Shape;1544;p28"/>
            <p:cNvSpPr/>
            <p:nvPr/>
          </p:nvSpPr>
          <p:spPr>
            <a:xfrm>
              <a:off x="1158672" y="3526762"/>
              <a:ext cx="2087" cy="1059"/>
            </a:xfrm>
            <a:custGeom>
              <a:avLst/>
              <a:gdLst/>
              <a:ahLst/>
              <a:cxnLst/>
              <a:rect l="l" t="t" r="r" b="b"/>
              <a:pathLst>
                <a:path w="65" h="33" extrusionOk="0">
                  <a:moveTo>
                    <a:pt x="1" y="32"/>
                  </a:moveTo>
                  <a:lnTo>
                    <a:pt x="1" y="32"/>
                  </a:lnTo>
                  <a:cubicBezTo>
                    <a:pt x="1" y="32"/>
                    <a:pt x="32" y="0"/>
                    <a:pt x="64" y="0"/>
                  </a:cubicBezTo>
                  <a:lnTo>
                    <a:pt x="64" y="0"/>
                  </a:lnTo>
                  <a:cubicBezTo>
                    <a:pt x="32" y="0"/>
                    <a:pt x="1"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4" name="Google Shape;1545;p28"/>
            <p:cNvSpPr/>
            <p:nvPr/>
          </p:nvSpPr>
          <p:spPr>
            <a:xfrm>
              <a:off x="1105799" y="3483038"/>
              <a:ext cx="37656" cy="44783"/>
            </a:xfrm>
            <a:custGeom>
              <a:avLst/>
              <a:gdLst/>
              <a:ahLst/>
              <a:cxnLst/>
              <a:rect l="l" t="t" r="r" b="b"/>
              <a:pathLst>
                <a:path w="1173" h="1395" extrusionOk="0">
                  <a:moveTo>
                    <a:pt x="381" y="1"/>
                  </a:moveTo>
                  <a:cubicBezTo>
                    <a:pt x="159" y="1"/>
                    <a:pt x="1" y="127"/>
                    <a:pt x="1" y="317"/>
                  </a:cubicBezTo>
                  <a:cubicBezTo>
                    <a:pt x="1" y="381"/>
                    <a:pt x="33" y="476"/>
                    <a:pt x="96" y="507"/>
                  </a:cubicBezTo>
                  <a:cubicBezTo>
                    <a:pt x="33" y="571"/>
                    <a:pt x="1" y="634"/>
                    <a:pt x="1" y="729"/>
                  </a:cubicBezTo>
                  <a:cubicBezTo>
                    <a:pt x="1" y="792"/>
                    <a:pt x="33" y="887"/>
                    <a:pt x="96" y="919"/>
                  </a:cubicBezTo>
                  <a:cubicBezTo>
                    <a:pt x="33" y="982"/>
                    <a:pt x="1" y="1046"/>
                    <a:pt x="1" y="1109"/>
                  </a:cubicBezTo>
                  <a:cubicBezTo>
                    <a:pt x="1" y="1236"/>
                    <a:pt x="128" y="1331"/>
                    <a:pt x="286" y="1362"/>
                  </a:cubicBezTo>
                  <a:cubicBezTo>
                    <a:pt x="318" y="1394"/>
                    <a:pt x="349" y="1394"/>
                    <a:pt x="381" y="1394"/>
                  </a:cubicBezTo>
                  <a:lnTo>
                    <a:pt x="983" y="1394"/>
                  </a:lnTo>
                  <a:lnTo>
                    <a:pt x="1046" y="1046"/>
                  </a:lnTo>
                  <a:lnTo>
                    <a:pt x="1014" y="824"/>
                  </a:lnTo>
                  <a:lnTo>
                    <a:pt x="1173" y="602"/>
                  </a:lnTo>
                  <a:lnTo>
                    <a:pt x="1109" y="602"/>
                  </a:lnTo>
                  <a:lnTo>
                    <a:pt x="1046" y="412"/>
                  </a:lnTo>
                  <a:lnTo>
                    <a:pt x="9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5" name="Google Shape;1546;p28"/>
            <p:cNvSpPr/>
            <p:nvPr/>
          </p:nvSpPr>
          <p:spPr>
            <a:xfrm>
              <a:off x="1149523" y="3536939"/>
              <a:ext cx="1059" cy="32"/>
            </a:xfrm>
            <a:custGeom>
              <a:avLst/>
              <a:gdLst/>
              <a:ahLst/>
              <a:cxnLst/>
              <a:rect l="l" t="t" r="r" b="b"/>
              <a:pathLst>
                <a:path w="33" h="1" extrusionOk="0">
                  <a:moveTo>
                    <a:pt x="1" y="0"/>
                  </a:moveTo>
                  <a:lnTo>
                    <a:pt x="1" y="0"/>
                  </a:lnTo>
                  <a:cubicBezTo>
                    <a:pt x="1" y="0"/>
                    <a:pt x="1" y="0"/>
                    <a:pt x="32" y="0"/>
                  </a:cubicBezTo>
                  <a:lnTo>
                    <a:pt x="32" y="0"/>
                  </a:lnTo>
                  <a:cubicBezTo>
                    <a:pt x="1" y="0"/>
                    <a:pt x="1" y="0"/>
                    <a:pt x="1"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6" name="Google Shape;1547;p28"/>
            <p:cNvSpPr/>
            <p:nvPr/>
          </p:nvSpPr>
          <p:spPr>
            <a:xfrm>
              <a:off x="1163777" y="3498287"/>
              <a:ext cx="1027" cy="2055"/>
            </a:xfrm>
            <a:custGeom>
              <a:avLst/>
              <a:gdLst/>
              <a:ahLst/>
              <a:cxnLst/>
              <a:rect l="l" t="t" r="r" b="b"/>
              <a:pathLst>
                <a:path w="32" h="64" extrusionOk="0">
                  <a:moveTo>
                    <a:pt x="32" y="1"/>
                  </a:moveTo>
                  <a:cubicBezTo>
                    <a:pt x="32" y="32"/>
                    <a:pt x="32" y="32"/>
                    <a:pt x="0" y="64"/>
                  </a:cubicBezTo>
                  <a:cubicBezTo>
                    <a:pt x="32" y="32"/>
                    <a:pt x="32" y="32"/>
                    <a:pt x="32" y="32"/>
                  </a:cubicBezTo>
                  <a:lnTo>
                    <a:pt x="32"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7" name="Google Shape;1548;p28"/>
            <p:cNvSpPr/>
            <p:nvPr/>
          </p:nvSpPr>
          <p:spPr>
            <a:xfrm>
              <a:off x="1136329" y="3540983"/>
              <a:ext cx="32" cy="32"/>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8" name="Google Shape;1549;p28"/>
            <p:cNvSpPr/>
            <p:nvPr/>
          </p:nvSpPr>
          <p:spPr>
            <a:xfrm>
              <a:off x="1142428" y="3539988"/>
              <a:ext cx="1027" cy="32"/>
            </a:xfrm>
            <a:custGeom>
              <a:avLst/>
              <a:gdLst/>
              <a:ahLst/>
              <a:cxnLst/>
              <a:rect l="l" t="t" r="r" b="b"/>
              <a:pathLst>
                <a:path w="32" h="1" extrusionOk="0">
                  <a:moveTo>
                    <a:pt x="0" y="0"/>
                  </a:moveTo>
                  <a:lnTo>
                    <a:pt x="0" y="0"/>
                  </a:lnTo>
                  <a:cubicBezTo>
                    <a:pt x="32" y="0"/>
                    <a:pt x="32" y="0"/>
                    <a:pt x="32" y="0"/>
                  </a:cubicBezTo>
                  <a:lnTo>
                    <a:pt x="32" y="0"/>
                  </a:lnTo>
                  <a:cubicBezTo>
                    <a:pt x="32" y="0"/>
                    <a:pt x="32"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59" name="Google Shape;1550;p28"/>
            <p:cNvSpPr/>
            <p:nvPr/>
          </p:nvSpPr>
          <p:spPr>
            <a:xfrm>
              <a:off x="1157677" y="3527789"/>
              <a:ext cx="32" cy="32"/>
            </a:xfrm>
            <a:custGeom>
              <a:avLst/>
              <a:gdLst/>
              <a:ahLst/>
              <a:cxnLst/>
              <a:rect l="l" t="t" r="r" b="b"/>
              <a:pathLst>
                <a:path w="1" h="1" extrusionOk="0">
                  <a:moveTo>
                    <a:pt x="0" y="0"/>
                  </a:moveTo>
                  <a:lnTo>
                    <a:pt x="0" y="0"/>
                  </a:lnTo>
                  <a:cubicBezTo>
                    <a:pt x="0" y="0"/>
                    <a:pt x="0" y="0"/>
                    <a:pt x="0" y="0"/>
                  </a:cubicBezTo>
                  <a:lnTo>
                    <a:pt x="0" y="0"/>
                  </a:ln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0" name="Google Shape;1551;p28"/>
            <p:cNvSpPr/>
            <p:nvPr/>
          </p:nvSpPr>
          <p:spPr>
            <a:xfrm>
              <a:off x="1165799" y="3518640"/>
              <a:ext cx="1059" cy="3082"/>
            </a:xfrm>
            <a:custGeom>
              <a:avLst/>
              <a:gdLst/>
              <a:ahLst/>
              <a:cxnLst/>
              <a:rect l="l" t="t" r="r" b="b"/>
              <a:pathLst>
                <a:path w="33" h="96" extrusionOk="0">
                  <a:moveTo>
                    <a:pt x="32" y="0"/>
                  </a:moveTo>
                  <a:cubicBezTo>
                    <a:pt x="32" y="32"/>
                    <a:pt x="32" y="95"/>
                    <a:pt x="0" y="95"/>
                  </a:cubicBezTo>
                  <a:cubicBezTo>
                    <a:pt x="32" y="95"/>
                    <a:pt x="32" y="63"/>
                    <a:pt x="32" y="32"/>
                  </a:cubicBezTo>
                  <a:lnTo>
                    <a:pt x="32"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1" name="Google Shape;1552;p28"/>
            <p:cNvSpPr/>
            <p:nvPr/>
          </p:nvSpPr>
          <p:spPr>
            <a:xfrm>
              <a:off x="1165799" y="3503391"/>
              <a:ext cx="1059" cy="3050"/>
            </a:xfrm>
            <a:custGeom>
              <a:avLst/>
              <a:gdLst/>
              <a:ahLst/>
              <a:cxnLst/>
              <a:rect l="l" t="t" r="r" b="b"/>
              <a:pathLst>
                <a:path w="33" h="95" extrusionOk="0">
                  <a:moveTo>
                    <a:pt x="32" y="95"/>
                  </a:move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2" name="Google Shape;1553;p28"/>
            <p:cNvSpPr/>
            <p:nvPr/>
          </p:nvSpPr>
          <p:spPr>
            <a:xfrm>
              <a:off x="1136329" y="3472862"/>
              <a:ext cx="32" cy="10209"/>
            </a:xfrm>
            <a:custGeom>
              <a:avLst/>
              <a:gdLst/>
              <a:ahLst/>
              <a:cxnLst/>
              <a:rect l="l" t="t" r="r" b="b"/>
              <a:pathLst>
                <a:path w="1" h="318" extrusionOk="0">
                  <a:moveTo>
                    <a:pt x="0" y="1"/>
                  </a:moveTo>
                  <a:lnTo>
                    <a:pt x="0" y="1"/>
                  </a:lnTo>
                  <a:lnTo>
                    <a:pt x="0" y="318"/>
                  </a:lnTo>
                  <a:lnTo>
                    <a:pt x="0" y="318"/>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3" name="Google Shape;1554;p28"/>
            <p:cNvSpPr/>
            <p:nvPr/>
          </p:nvSpPr>
          <p:spPr>
            <a:xfrm>
              <a:off x="1165799" y="3515590"/>
              <a:ext cx="1059" cy="3082"/>
            </a:xfrm>
            <a:custGeom>
              <a:avLst/>
              <a:gdLst/>
              <a:ahLst/>
              <a:cxnLst/>
              <a:rect l="l" t="t" r="r" b="b"/>
              <a:pathLst>
                <a:path w="33" h="96" extrusionOk="0">
                  <a:moveTo>
                    <a:pt x="32" y="95"/>
                  </a:moveTo>
                  <a:cubicBezTo>
                    <a:pt x="32" y="95"/>
                    <a:pt x="32" y="95"/>
                    <a:pt x="32" y="95"/>
                  </a:cubicBezTo>
                  <a:cubicBezTo>
                    <a:pt x="32" y="63"/>
                    <a:pt x="32" y="32"/>
                    <a:pt x="0" y="0"/>
                  </a:cubicBezTo>
                  <a:lnTo>
                    <a:pt x="0" y="0"/>
                  </a:ln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4" name="Google Shape;1555;p28"/>
            <p:cNvSpPr/>
            <p:nvPr/>
          </p:nvSpPr>
          <p:spPr>
            <a:xfrm>
              <a:off x="1163777" y="3523712"/>
              <a:ext cx="1027" cy="1059"/>
            </a:xfrm>
            <a:custGeom>
              <a:avLst/>
              <a:gdLst/>
              <a:ahLst/>
              <a:cxnLst/>
              <a:rect l="l" t="t" r="r" b="b"/>
              <a:pathLst>
                <a:path w="32" h="33" extrusionOk="0">
                  <a:moveTo>
                    <a:pt x="0" y="32"/>
                  </a:moveTo>
                  <a:cubicBezTo>
                    <a:pt x="0" y="32"/>
                    <a:pt x="0" y="32"/>
                    <a:pt x="0" y="32"/>
                  </a:cubicBezTo>
                  <a:cubicBezTo>
                    <a:pt x="32" y="32"/>
                    <a:pt x="32" y="0"/>
                    <a:pt x="32" y="0"/>
                  </a:cubicBezTo>
                  <a:lnTo>
                    <a:pt x="32" y="0"/>
                  </a:lnTo>
                  <a:cubicBezTo>
                    <a:pt x="32" y="0"/>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5" name="Google Shape;1556;p28"/>
            <p:cNvSpPr/>
            <p:nvPr/>
          </p:nvSpPr>
          <p:spPr>
            <a:xfrm>
              <a:off x="1165799" y="3506441"/>
              <a:ext cx="1059" cy="4077"/>
            </a:xfrm>
            <a:custGeom>
              <a:avLst/>
              <a:gdLst/>
              <a:ahLst/>
              <a:cxnLst/>
              <a:rect l="l" t="t" r="r" b="b"/>
              <a:pathLst>
                <a:path w="33" h="127" extrusionOk="0">
                  <a:moveTo>
                    <a:pt x="0" y="127"/>
                  </a:moveTo>
                  <a:cubicBezTo>
                    <a:pt x="32" y="95"/>
                    <a:pt x="32" y="63"/>
                    <a:pt x="32" y="0"/>
                  </a:cubicBezTo>
                  <a:cubicBezTo>
                    <a:pt x="32" y="63"/>
                    <a:pt x="32" y="95"/>
                    <a:pt x="0" y="127"/>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6" name="Google Shape;1557;p28"/>
            <p:cNvSpPr/>
            <p:nvPr/>
          </p:nvSpPr>
          <p:spPr>
            <a:xfrm>
              <a:off x="1165799" y="3493215"/>
              <a:ext cx="1059" cy="4077"/>
            </a:xfrm>
            <a:custGeom>
              <a:avLst/>
              <a:gdLst/>
              <a:ahLst/>
              <a:cxnLst/>
              <a:rect l="l" t="t" r="r" b="b"/>
              <a:pathLst>
                <a:path w="33" h="127" extrusionOk="0">
                  <a:moveTo>
                    <a:pt x="32" y="0"/>
                  </a:moveTo>
                  <a:cubicBezTo>
                    <a:pt x="32" y="64"/>
                    <a:pt x="32" y="95"/>
                    <a:pt x="0" y="127"/>
                  </a:cubicBezTo>
                  <a:cubicBezTo>
                    <a:pt x="32" y="95"/>
                    <a:pt x="32" y="64"/>
                    <a:pt x="32"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7" name="Google Shape;1558;p28"/>
            <p:cNvSpPr/>
            <p:nvPr/>
          </p:nvSpPr>
          <p:spPr>
            <a:xfrm>
              <a:off x="1163777" y="3513536"/>
              <a:ext cx="1027" cy="1059"/>
            </a:xfrm>
            <a:custGeom>
              <a:avLst/>
              <a:gdLst/>
              <a:ahLst/>
              <a:cxnLst/>
              <a:rect l="l" t="t" r="r" b="b"/>
              <a:pathLst>
                <a:path w="32" h="33" extrusionOk="0">
                  <a:moveTo>
                    <a:pt x="0" y="1"/>
                  </a:moveTo>
                  <a:cubicBezTo>
                    <a:pt x="32" y="1"/>
                    <a:pt x="32" y="1"/>
                    <a:pt x="32" y="32"/>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8" name="Google Shape;1559;p28"/>
            <p:cNvSpPr/>
            <p:nvPr/>
          </p:nvSpPr>
          <p:spPr>
            <a:xfrm>
              <a:off x="1166826" y="3472862"/>
              <a:ext cx="7127" cy="17335"/>
            </a:xfrm>
            <a:custGeom>
              <a:avLst/>
              <a:gdLst/>
              <a:ahLst/>
              <a:cxnLst/>
              <a:rect l="l" t="t" r="r" b="b"/>
              <a:pathLst>
                <a:path w="222" h="540" extrusionOk="0">
                  <a:moveTo>
                    <a:pt x="222" y="1"/>
                  </a:moveTo>
                  <a:lnTo>
                    <a:pt x="222" y="539"/>
                  </a:lnTo>
                  <a:lnTo>
                    <a:pt x="222" y="539"/>
                  </a:lnTo>
                  <a:lnTo>
                    <a:pt x="222" y="1"/>
                  </a:ln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69" name="Google Shape;1560;p28"/>
            <p:cNvSpPr/>
            <p:nvPr/>
          </p:nvSpPr>
          <p:spPr>
            <a:xfrm>
              <a:off x="1161722" y="3525735"/>
              <a:ext cx="32" cy="1059"/>
            </a:xfrm>
            <a:custGeom>
              <a:avLst/>
              <a:gdLst/>
              <a:ahLst/>
              <a:cxnLst/>
              <a:rect l="l" t="t" r="r" b="b"/>
              <a:pathLst>
                <a:path w="1" h="33" extrusionOk="0">
                  <a:moveTo>
                    <a:pt x="1" y="32"/>
                  </a:moveTo>
                  <a:cubicBezTo>
                    <a:pt x="1" y="32"/>
                    <a:pt x="1" y="1"/>
                    <a:pt x="1" y="1"/>
                  </a:cubicBezTo>
                  <a:lnTo>
                    <a:pt x="1" y="1"/>
                  </a:lnTo>
                  <a:cubicBezTo>
                    <a:pt x="1" y="1"/>
                    <a:pt x="1" y="32"/>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0" name="Google Shape;1561;p28"/>
            <p:cNvSpPr/>
            <p:nvPr/>
          </p:nvSpPr>
          <p:spPr>
            <a:xfrm>
              <a:off x="1166826" y="3490165"/>
              <a:ext cx="2055" cy="3082"/>
            </a:xfrm>
            <a:custGeom>
              <a:avLst/>
              <a:gdLst/>
              <a:ahLst/>
              <a:cxnLst/>
              <a:rect l="l" t="t" r="r" b="b"/>
              <a:pathLst>
                <a:path w="64" h="96" extrusionOk="0">
                  <a:moveTo>
                    <a:pt x="0" y="95"/>
                  </a:moveTo>
                  <a:cubicBezTo>
                    <a:pt x="0" y="95"/>
                    <a:pt x="0" y="95"/>
                    <a:pt x="0" y="95"/>
                  </a:cubicBezTo>
                  <a:cubicBezTo>
                    <a:pt x="0" y="64"/>
                    <a:pt x="0" y="32"/>
                    <a:pt x="0" y="0"/>
                  </a:cubicBezTo>
                  <a:lnTo>
                    <a:pt x="63" y="0"/>
                  </a:lnTo>
                  <a:lnTo>
                    <a:pt x="0" y="0"/>
                  </a:lnTo>
                  <a:cubicBezTo>
                    <a:pt x="0" y="32"/>
                    <a:pt x="0" y="64"/>
                    <a:pt x="0"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1" name="Google Shape;1562;p28"/>
            <p:cNvSpPr/>
            <p:nvPr/>
          </p:nvSpPr>
          <p:spPr>
            <a:xfrm>
              <a:off x="1165799" y="3515590"/>
              <a:ext cx="1059" cy="3082"/>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2" name="Google Shape;1563;p28"/>
            <p:cNvSpPr/>
            <p:nvPr/>
          </p:nvSpPr>
          <p:spPr>
            <a:xfrm>
              <a:off x="1165799" y="3515590"/>
              <a:ext cx="1059" cy="3082"/>
            </a:xfrm>
            <a:custGeom>
              <a:avLst/>
              <a:gdLst/>
              <a:ahLst/>
              <a:cxnLst/>
              <a:rect l="l" t="t" r="r" b="b"/>
              <a:pathLst>
                <a:path w="33" h="96" extrusionOk="0">
                  <a:moveTo>
                    <a:pt x="0" y="0"/>
                  </a:moveTo>
                  <a:cubicBezTo>
                    <a:pt x="32" y="32"/>
                    <a:pt x="32" y="63"/>
                    <a:pt x="32" y="95"/>
                  </a:cubicBezTo>
                  <a:cubicBezTo>
                    <a:pt x="32" y="63"/>
                    <a:pt x="32" y="32"/>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3" name="Google Shape;1564;p28"/>
            <p:cNvSpPr/>
            <p:nvPr/>
          </p:nvSpPr>
          <p:spPr>
            <a:xfrm>
              <a:off x="1149523" y="3536939"/>
              <a:ext cx="1059" cy="32"/>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4" name="Google Shape;1565;p28"/>
            <p:cNvSpPr/>
            <p:nvPr/>
          </p:nvSpPr>
          <p:spPr>
            <a:xfrm>
              <a:off x="1149523" y="3536939"/>
              <a:ext cx="1059" cy="32"/>
            </a:xfrm>
            <a:custGeom>
              <a:avLst/>
              <a:gdLst/>
              <a:ahLst/>
              <a:cxnLst/>
              <a:rect l="l" t="t" r="r" b="b"/>
              <a:pathLst>
                <a:path w="33" h="1" extrusionOk="0">
                  <a:moveTo>
                    <a:pt x="32" y="0"/>
                  </a:moveTo>
                  <a:cubicBezTo>
                    <a:pt x="1" y="0"/>
                    <a:pt x="1" y="0"/>
                    <a:pt x="1" y="0"/>
                  </a:cubicBezTo>
                  <a:cubicBezTo>
                    <a:pt x="1" y="0"/>
                    <a:pt x="1"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5" name="Google Shape;1566;p28"/>
            <p:cNvSpPr/>
            <p:nvPr/>
          </p:nvSpPr>
          <p:spPr>
            <a:xfrm>
              <a:off x="1165799" y="3519635"/>
              <a:ext cx="1059" cy="3082"/>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6" name="Google Shape;1567;p28"/>
            <p:cNvSpPr/>
            <p:nvPr/>
          </p:nvSpPr>
          <p:spPr>
            <a:xfrm>
              <a:off x="1165799" y="3519635"/>
              <a:ext cx="1059" cy="3082"/>
            </a:xfrm>
            <a:custGeom>
              <a:avLst/>
              <a:gdLst/>
              <a:ahLst/>
              <a:cxnLst/>
              <a:rect l="l" t="t" r="r" b="b"/>
              <a:pathLst>
                <a:path w="33" h="96" extrusionOk="0">
                  <a:moveTo>
                    <a:pt x="32" y="1"/>
                  </a:moveTo>
                  <a:cubicBezTo>
                    <a:pt x="32" y="32"/>
                    <a:pt x="32" y="64"/>
                    <a:pt x="0" y="96"/>
                  </a:cubicBezTo>
                  <a:cubicBezTo>
                    <a:pt x="32" y="64"/>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7" name="Google Shape;1568;p28"/>
            <p:cNvSpPr/>
            <p:nvPr/>
          </p:nvSpPr>
          <p:spPr>
            <a:xfrm>
              <a:off x="1163777" y="3512541"/>
              <a:ext cx="1027" cy="1027"/>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8" name="Google Shape;1569;p28"/>
            <p:cNvSpPr/>
            <p:nvPr/>
          </p:nvSpPr>
          <p:spPr>
            <a:xfrm>
              <a:off x="1163777" y="3512541"/>
              <a:ext cx="1027" cy="1027"/>
            </a:xfrm>
            <a:custGeom>
              <a:avLst/>
              <a:gdLst/>
              <a:ahLst/>
              <a:cxnLst/>
              <a:rect l="l" t="t" r="r" b="b"/>
              <a:pathLst>
                <a:path w="32" h="32" extrusionOk="0">
                  <a:moveTo>
                    <a:pt x="0" y="32"/>
                  </a:moveTo>
                  <a:cubicBezTo>
                    <a:pt x="32" y="0"/>
                    <a:pt x="32" y="0"/>
                    <a:pt x="32" y="0"/>
                  </a:cubicBezTo>
                  <a:lnTo>
                    <a:pt x="0" y="32"/>
                  </a:lnTo>
                  <a:cubicBezTo>
                    <a:pt x="0" y="32"/>
                    <a:pt x="32" y="32"/>
                    <a:pt x="32" y="32"/>
                  </a:cubicBezTo>
                  <a:cubicBezTo>
                    <a:pt x="32" y="32"/>
                    <a:pt x="32"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79" name="Google Shape;1570;p28"/>
            <p:cNvSpPr/>
            <p:nvPr/>
          </p:nvSpPr>
          <p:spPr>
            <a:xfrm>
              <a:off x="1142428" y="3539988"/>
              <a:ext cx="1027" cy="32"/>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0" name="Google Shape;1571;p28"/>
            <p:cNvSpPr/>
            <p:nvPr/>
          </p:nvSpPr>
          <p:spPr>
            <a:xfrm>
              <a:off x="1142428" y="3539988"/>
              <a:ext cx="1027" cy="32"/>
            </a:xfrm>
            <a:custGeom>
              <a:avLst/>
              <a:gdLst/>
              <a:ahLst/>
              <a:cxnLst/>
              <a:rect l="l" t="t" r="r" b="b"/>
              <a:pathLst>
                <a:path w="32" h="1" extrusionOk="0">
                  <a:moveTo>
                    <a:pt x="32" y="0"/>
                  </a:moveTo>
                  <a:cubicBezTo>
                    <a:pt x="32" y="0"/>
                    <a:pt x="32" y="0"/>
                    <a:pt x="0" y="0"/>
                  </a:cubicBezTo>
                  <a:cubicBezTo>
                    <a:pt x="32" y="0"/>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1" name="Google Shape;1572;p28"/>
            <p:cNvSpPr/>
            <p:nvPr/>
          </p:nvSpPr>
          <p:spPr>
            <a:xfrm>
              <a:off x="1163777" y="3499314"/>
              <a:ext cx="1027" cy="2055"/>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2" name="Google Shape;1573;p28"/>
            <p:cNvSpPr/>
            <p:nvPr/>
          </p:nvSpPr>
          <p:spPr>
            <a:xfrm>
              <a:off x="1163777" y="3499314"/>
              <a:ext cx="1027" cy="2055"/>
            </a:xfrm>
            <a:custGeom>
              <a:avLst/>
              <a:gdLst/>
              <a:ahLst/>
              <a:cxnLst/>
              <a:rect l="l" t="t" r="r" b="b"/>
              <a:pathLst>
                <a:path w="32" h="64" extrusionOk="0">
                  <a:moveTo>
                    <a:pt x="32" y="64"/>
                  </a:moveTo>
                  <a:lnTo>
                    <a:pt x="0" y="32"/>
                  </a:lnTo>
                  <a:cubicBezTo>
                    <a:pt x="32" y="0"/>
                    <a:pt x="32" y="0"/>
                    <a:pt x="32" y="0"/>
                  </a:cubicBezTo>
                  <a:cubicBezTo>
                    <a:pt x="32" y="0"/>
                    <a:pt x="32" y="0"/>
                    <a:pt x="0" y="32"/>
                  </a:cubicBezTo>
                  <a:cubicBezTo>
                    <a:pt x="0" y="32"/>
                    <a:pt x="32" y="64"/>
                    <a:pt x="32" y="64"/>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3" name="Google Shape;1574;p28"/>
            <p:cNvSpPr/>
            <p:nvPr/>
          </p:nvSpPr>
          <p:spPr>
            <a:xfrm>
              <a:off x="1163777" y="3523712"/>
              <a:ext cx="1027" cy="1059"/>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4" name="Google Shape;1575;p28"/>
            <p:cNvSpPr/>
            <p:nvPr/>
          </p:nvSpPr>
          <p:spPr>
            <a:xfrm>
              <a:off x="1163777" y="3523712"/>
              <a:ext cx="1027" cy="1059"/>
            </a:xfrm>
            <a:custGeom>
              <a:avLst/>
              <a:gdLst/>
              <a:ahLst/>
              <a:cxnLst/>
              <a:rect l="l" t="t" r="r" b="b"/>
              <a:pathLst>
                <a:path w="32" h="33" extrusionOk="0">
                  <a:moveTo>
                    <a:pt x="32" y="0"/>
                  </a:moveTo>
                  <a:cubicBezTo>
                    <a:pt x="32" y="0"/>
                    <a:pt x="32" y="32"/>
                    <a:pt x="0" y="32"/>
                  </a:cubicBezTo>
                  <a:cubicBezTo>
                    <a:pt x="32" y="32"/>
                    <a:pt x="32"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5" name="Google Shape;1576;p28"/>
            <p:cNvSpPr/>
            <p:nvPr/>
          </p:nvSpPr>
          <p:spPr>
            <a:xfrm>
              <a:off x="1165799" y="3494210"/>
              <a:ext cx="1059" cy="3082"/>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6" name="Google Shape;1577;p28"/>
            <p:cNvSpPr/>
            <p:nvPr/>
          </p:nvSpPr>
          <p:spPr>
            <a:xfrm>
              <a:off x="1165799" y="3494210"/>
              <a:ext cx="1059" cy="3082"/>
            </a:xfrm>
            <a:custGeom>
              <a:avLst/>
              <a:gdLst/>
              <a:ahLst/>
              <a:cxnLst/>
              <a:rect l="l" t="t" r="r" b="b"/>
              <a:pathLst>
                <a:path w="33" h="96" extrusionOk="0">
                  <a:moveTo>
                    <a:pt x="32" y="1"/>
                  </a:moveTo>
                  <a:cubicBezTo>
                    <a:pt x="32" y="33"/>
                    <a:pt x="32" y="64"/>
                    <a:pt x="0" y="96"/>
                  </a:cubicBezTo>
                  <a:cubicBezTo>
                    <a:pt x="32" y="64"/>
                    <a:pt x="32" y="33"/>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7" name="Google Shape;1578;p28"/>
            <p:cNvSpPr/>
            <p:nvPr/>
          </p:nvSpPr>
          <p:spPr>
            <a:xfrm>
              <a:off x="1165799" y="3503391"/>
              <a:ext cx="1059" cy="3050"/>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8" name="Google Shape;1579;p28"/>
            <p:cNvSpPr/>
            <p:nvPr/>
          </p:nvSpPr>
          <p:spPr>
            <a:xfrm>
              <a:off x="1165799" y="3503391"/>
              <a:ext cx="1059" cy="3050"/>
            </a:xfrm>
            <a:custGeom>
              <a:avLst/>
              <a:gdLst/>
              <a:ahLst/>
              <a:cxnLst/>
              <a:rect l="l" t="t" r="r" b="b"/>
              <a:pathLst>
                <a:path w="33" h="95" extrusionOk="0">
                  <a:moveTo>
                    <a:pt x="32" y="95"/>
                  </a:moveTo>
                  <a:cubicBezTo>
                    <a:pt x="32" y="63"/>
                    <a:pt x="32" y="32"/>
                    <a:pt x="0" y="0"/>
                  </a:cubicBezTo>
                  <a:cubicBezTo>
                    <a:pt x="32" y="32"/>
                    <a:pt x="32" y="63"/>
                    <a:pt x="32"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89" name="Google Shape;1580;p28"/>
            <p:cNvSpPr/>
            <p:nvPr/>
          </p:nvSpPr>
          <p:spPr>
            <a:xfrm>
              <a:off x="1165799" y="3506441"/>
              <a:ext cx="1059" cy="4077"/>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0" name="Google Shape;1581;p28"/>
            <p:cNvSpPr/>
            <p:nvPr/>
          </p:nvSpPr>
          <p:spPr>
            <a:xfrm>
              <a:off x="1165799" y="3506441"/>
              <a:ext cx="1059" cy="4077"/>
            </a:xfrm>
            <a:custGeom>
              <a:avLst/>
              <a:gdLst/>
              <a:ahLst/>
              <a:cxnLst/>
              <a:rect l="l" t="t" r="r" b="b"/>
              <a:pathLst>
                <a:path w="33" h="127" extrusionOk="0">
                  <a:moveTo>
                    <a:pt x="32" y="0"/>
                  </a:moveTo>
                  <a:cubicBezTo>
                    <a:pt x="32" y="63"/>
                    <a:pt x="32" y="95"/>
                    <a:pt x="0" y="127"/>
                  </a:cubicBezTo>
                  <a:cubicBezTo>
                    <a:pt x="32" y="95"/>
                    <a:pt x="32" y="63"/>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1" name="Google Shape;1582;p28"/>
            <p:cNvSpPr/>
            <p:nvPr/>
          </p:nvSpPr>
          <p:spPr>
            <a:xfrm>
              <a:off x="1157677" y="3527789"/>
              <a:ext cx="1027" cy="32"/>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2" name="Google Shape;1583;p28"/>
            <p:cNvSpPr/>
            <p:nvPr/>
          </p:nvSpPr>
          <p:spPr>
            <a:xfrm>
              <a:off x="1157677" y="3527789"/>
              <a:ext cx="1027" cy="32"/>
            </a:xfrm>
            <a:custGeom>
              <a:avLst/>
              <a:gdLst/>
              <a:ahLst/>
              <a:cxnLst/>
              <a:rect l="l" t="t" r="r" b="b"/>
              <a:pathLst>
                <a:path w="32" h="1" extrusionOk="0">
                  <a:moveTo>
                    <a:pt x="32" y="0"/>
                  </a:moveTo>
                  <a:cubicBezTo>
                    <a:pt x="32" y="0"/>
                    <a:pt x="0" y="0"/>
                    <a:pt x="0" y="0"/>
                  </a:cubicBezTo>
                  <a:cubicBezTo>
                    <a:pt x="0" y="0"/>
                    <a:pt x="0" y="0"/>
                    <a:pt x="0" y="0"/>
                  </a:cubicBezTo>
                  <a:cubicBezTo>
                    <a:pt x="0" y="0"/>
                    <a:pt x="0" y="0"/>
                    <a:pt x="0" y="0"/>
                  </a:cubicBezTo>
                  <a:lnTo>
                    <a:pt x="0" y="0"/>
                  </a:lnTo>
                  <a:lnTo>
                    <a:pt x="0" y="0"/>
                  </a:lnTo>
                  <a:cubicBezTo>
                    <a:pt x="0" y="0"/>
                    <a:pt x="0" y="0"/>
                    <a:pt x="32"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3" name="Google Shape;1584;p28"/>
            <p:cNvSpPr/>
            <p:nvPr/>
          </p:nvSpPr>
          <p:spPr>
            <a:xfrm>
              <a:off x="1136329" y="3472862"/>
              <a:ext cx="37624" cy="20385"/>
            </a:xfrm>
            <a:custGeom>
              <a:avLst/>
              <a:gdLst/>
              <a:ahLst/>
              <a:cxnLst/>
              <a:rect l="l" t="t" r="r" b="b"/>
              <a:pathLst>
                <a:path w="1172" h="635" extrusionOk="0">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4" name="Google Shape;1585;p28"/>
            <p:cNvSpPr/>
            <p:nvPr/>
          </p:nvSpPr>
          <p:spPr>
            <a:xfrm>
              <a:off x="1136329" y="3472862"/>
              <a:ext cx="37624" cy="20385"/>
            </a:xfrm>
            <a:custGeom>
              <a:avLst/>
              <a:gdLst/>
              <a:ahLst/>
              <a:cxnLst/>
              <a:rect l="l" t="t" r="r" b="b"/>
              <a:pathLst>
                <a:path w="1172" h="635" extrusionOk="0">
                  <a:moveTo>
                    <a:pt x="0" y="1"/>
                  </a:moveTo>
                  <a:lnTo>
                    <a:pt x="0" y="318"/>
                  </a:lnTo>
                  <a:lnTo>
                    <a:pt x="570" y="318"/>
                  </a:lnTo>
                  <a:cubicBezTo>
                    <a:pt x="792" y="318"/>
                    <a:pt x="950" y="476"/>
                    <a:pt x="950" y="634"/>
                  </a:cubicBezTo>
                  <a:cubicBezTo>
                    <a:pt x="950" y="603"/>
                    <a:pt x="950" y="571"/>
                    <a:pt x="950" y="539"/>
                  </a:cubicBezTo>
                  <a:lnTo>
                    <a:pt x="1172" y="539"/>
                  </a:lnTo>
                  <a:lnTo>
                    <a:pt x="117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5" name="Google Shape;1586;p28"/>
            <p:cNvSpPr/>
            <p:nvPr/>
          </p:nvSpPr>
          <p:spPr>
            <a:xfrm>
              <a:off x="1136329" y="3540983"/>
              <a:ext cx="32" cy="32"/>
            </a:xfrm>
            <a:custGeom>
              <a:avLst/>
              <a:gdLst/>
              <a:ahLst/>
              <a:cxnLst/>
              <a:rect l="l" t="t" r="r" b="b"/>
              <a:pathLst>
                <a:path w="1" h="1" extrusionOk="0">
                  <a:moveTo>
                    <a:pt x="0" y="1"/>
                  </a:move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6" name="Google Shape;1587;p28"/>
            <p:cNvSpPr/>
            <p:nvPr/>
          </p:nvSpPr>
          <p:spPr>
            <a:xfrm>
              <a:off x="1136329" y="3540983"/>
              <a:ext cx="32" cy="32"/>
            </a:xfrm>
            <a:custGeom>
              <a:avLst/>
              <a:gdLst/>
              <a:ahLst/>
              <a:cxnLst/>
              <a:rect l="l" t="t" r="r" b="b"/>
              <a:pathLst>
                <a:path w="1" h="1" extrusionOk="0">
                  <a:moveTo>
                    <a:pt x="0" y="1"/>
                  </a:move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7" name="Google Shape;1588;p28"/>
            <p:cNvSpPr/>
            <p:nvPr/>
          </p:nvSpPr>
          <p:spPr>
            <a:xfrm>
              <a:off x="1160727" y="3525735"/>
              <a:ext cx="1027" cy="1059"/>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8" name="Google Shape;1589;p28"/>
            <p:cNvSpPr/>
            <p:nvPr/>
          </p:nvSpPr>
          <p:spPr>
            <a:xfrm>
              <a:off x="1160727" y="3525735"/>
              <a:ext cx="1027" cy="1059"/>
            </a:xfrm>
            <a:custGeom>
              <a:avLst/>
              <a:gdLst/>
              <a:ahLst/>
              <a:cxnLst/>
              <a:rect l="l" t="t" r="r" b="b"/>
              <a:pathLst>
                <a:path w="32" h="33" extrusionOk="0">
                  <a:moveTo>
                    <a:pt x="32" y="1"/>
                  </a:moveTo>
                  <a:cubicBezTo>
                    <a:pt x="32" y="1"/>
                    <a:pt x="0" y="32"/>
                    <a:pt x="0" y="32"/>
                  </a:cubicBezTo>
                  <a:lnTo>
                    <a:pt x="32" y="32"/>
                  </a:lnTo>
                  <a:cubicBezTo>
                    <a:pt x="32" y="32"/>
                    <a:pt x="32" y="1"/>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699" name="Google Shape;1590;p28"/>
            <p:cNvSpPr/>
            <p:nvPr/>
          </p:nvSpPr>
          <p:spPr>
            <a:xfrm>
              <a:off x="1166826" y="3493215"/>
              <a:ext cx="32" cy="1027"/>
            </a:xfrm>
            <a:custGeom>
              <a:avLst/>
              <a:gdLst/>
              <a:ahLst/>
              <a:cxnLst/>
              <a:rect l="l" t="t" r="r" b="b"/>
              <a:pathLst>
                <a:path w="1" h="32" extrusionOk="0">
                  <a:moveTo>
                    <a:pt x="0" y="0"/>
                  </a:moveTo>
                  <a:cubicBezTo>
                    <a:pt x="0" y="0"/>
                    <a:pt x="0" y="0"/>
                    <a:pt x="0" y="32"/>
                  </a:cubicBezTo>
                  <a:cubicBezTo>
                    <a:pt x="0" y="32"/>
                    <a:pt x="0" y="0"/>
                    <a:pt x="0" y="0"/>
                  </a:cubicBez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0" name="Google Shape;1591;p28"/>
            <p:cNvSpPr/>
            <p:nvPr/>
          </p:nvSpPr>
          <p:spPr>
            <a:xfrm>
              <a:off x="1166826" y="3493215"/>
              <a:ext cx="32" cy="1027"/>
            </a:xfrm>
            <a:custGeom>
              <a:avLst/>
              <a:gdLst/>
              <a:ahLst/>
              <a:cxnLst/>
              <a:rect l="l" t="t" r="r" b="b"/>
              <a:pathLst>
                <a:path w="1" h="32" extrusionOk="0">
                  <a:moveTo>
                    <a:pt x="0" y="0"/>
                  </a:moveTo>
                  <a:cubicBezTo>
                    <a:pt x="0" y="0"/>
                    <a:pt x="0" y="0"/>
                    <a:pt x="0" y="32"/>
                  </a:cubicBezTo>
                  <a:cubicBezTo>
                    <a:pt x="0" y="32"/>
                    <a:pt x="0" y="0"/>
                    <a:pt x="0" y="0"/>
                  </a:cubicBezTo>
                  <a:lnTo>
                    <a:pt x="0"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1" name="Google Shape;1592;p28"/>
            <p:cNvSpPr/>
            <p:nvPr/>
          </p:nvSpPr>
          <p:spPr>
            <a:xfrm>
              <a:off x="1164772" y="3497260"/>
              <a:ext cx="1059" cy="2087"/>
            </a:xfrm>
            <a:custGeom>
              <a:avLst/>
              <a:gdLst/>
              <a:ahLst/>
              <a:cxnLst/>
              <a:rect l="l" t="t" r="r" b="b"/>
              <a:pathLst>
                <a:path w="33" h="65" extrusionOk="0">
                  <a:moveTo>
                    <a:pt x="32" y="1"/>
                  </a:moveTo>
                  <a:cubicBezTo>
                    <a:pt x="32" y="1"/>
                    <a:pt x="32" y="33"/>
                    <a:pt x="1" y="33"/>
                  </a:cubicBezTo>
                  <a:lnTo>
                    <a:pt x="1" y="64"/>
                  </a:lnTo>
                  <a:cubicBezTo>
                    <a:pt x="32" y="33"/>
                    <a:pt x="32" y="33"/>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2" name="Google Shape;1593;p28"/>
            <p:cNvSpPr/>
            <p:nvPr/>
          </p:nvSpPr>
          <p:spPr>
            <a:xfrm>
              <a:off x="1164772" y="3497260"/>
              <a:ext cx="1059" cy="2087"/>
            </a:xfrm>
            <a:custGeom>
              <a:avLst/>
              <a:gdLst/>
              <a:ahLst/>
              <a:cxnLst/>
              <a:rect l="l" t="t" r="r" b="b"/>
              <a:pathLst>
                <a:path w="33" h="65" extrusionOk="0">
                  <a:moveTo>
                    <a:pt x="32" y="1"/>
                  </a:moveTo>
                  <a:cubicBezTo>
                    <a:pt x="32" y="1"/>
                    <a:pt x="32" y="33"/>
                    <a:pt x="1" y="33"/>
                  </a:cubicBezTo>
                  <a:lnTo>
                    <a:pt x="1" y="64"/>
                  </a:lnTo>
                  <a:cubicBezTo>
                    <a:pt x="32" y="33"/>
                    <a:pt x="32" y="33"/>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3" name="Google Shape;1594;p28"/>
            <p:cNvSpPr/>
            <p:nvPr/>
          </p:nvSpPr>
          <p:spPr>
            <a:xfrm>
              <a:off x="1136329" y="3483038"/>
              <a:ext cx="32" cy="13258"/>
            </a:xfrm>
            <a:custGeom>
              <a:avLst/>
              <a:gdLst/>
              <a:ahLst/>
              <a:cxnLst/>
              <a:rect l="l" t="t" r="r" b="b"/>
              <a:pathLst>
                <a:path w="1" h="413" extrusionOk="0">
                  <a:moveTo>
                    <a:pt x="0" y="412"/>
                  </a:moveTo>
                  <a:lnTo>
                    <a:pt x="0" y="1"/>
                  </a:lnTo>
                  <a:lnTo>
                    <a:pt x="0" y="1"/>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4" name="Google Shape;1595;p28"/>
            <p:cNvSpPr/>
            <p:nvPr/>
          </p:nvSpPr>
          <p:spPr>
            <a:xfrm>
              <a:off x="1136329" y="3483038"/>
              <a:ext cx="32" cy="13258"/>
            </a:xfrm>
            <a:custGeom>
              <a:avLst/>
              <a:gdLst/>
              <a:ahLst/>
              <a:cxnLst/>
              <a:rect l="l" t="t" r="r" b="b"/>
              <a:pathLst>
                <a:path w="1" h="413" extrusionOk="0">
                  <a:moveTo>
                    <a:pt x="0" y="412"/>
                  </a:move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5" name="Google Shape;1596;p28"/>
            <p:cNvSpPr/>
            <p:nvPr/>
          </p:nvSpPr>
          <p:spPr>
            <a:xfrm>
              <a:off x="1136329" y="3483038"/>
              <a:ext cx="30529" cy="17303"/>
            </a:xfrm>
            <a:custGeom>
              <a:avLst/>
              <a:gdLst/>
              <a:ahLst/>
              <a:cxnLst/>
              <a:rect l="l" t="t" r="r" b="b"/>
              <a:pathLst>
                <a:path w="951" h="539" extrusionOk="0">
                  <a:moveTo>
                    <a:pt x="0" y="1"/>
                  </a:moveTo>
                  <a:lnTo>
                    <a:pt x="0" y="412"/>
                  </a:lnTo>
                  <a:lnTo>
                    <a:pt x="570" y="412"/>
                  </a:lnTo>
                  <a:cubicBezTo>
                    <a:pt x="697" y="412"/>
                    <a:pt x="792" y="476"/>
                    <a:pt x="855" y="539"/>
                  </a:cubicBezTo>
                  <a:cubicBezTo>
                    <a:pt x="855" y="507"/>
                    <a:pt x="887" y="507"/>
                    <a:pt x="887" y="507"/>
                  </a:cubicBezTo>
                  <a:cubicBezTo>
                    <a:pt x="887" y="476"/>
                    <a:pt x="918" y="476"/>
                    <a:pt x="918" y="444"/>
                  </a:cubicBezTo>
                  <a:cubicBezTo>
                    <a:pt x="950" y="412"/>
                    <a:pt x="950" y="381"/>
                    <a:pt x="950" y="349"/>
                  </a:cubicBezTo>
                  <a:cubicBezTo>
                    <a:pt x="950" y="349"/>
                    <a:pt x="950" y="317"/>
                    <a:pt x="950" y="317"/>
                  </a:cubicBezTo>
                  <a:cubicBezTo>
                    <a:pt x="950" y="159"/>
                    <a:pt x="792" y="1"/>
                    <a:pt x="570"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6" name="Google Shape;1597;p28"/>
            <p:cNvSpPr/>
            <p:nvPr/>
          </p:nvSpPr>
          <p:spPr>
            <a:xfrm>
              <a:off x="1136329" y="3527789"/>
              <a:ext cx="32" cy="13226"/>
            </a:xfrm>
            <a:custGeom>
              <a:avLst/>
              <a:gdLst/>
              <a:ahLst/>
              <a:cxnLst/>
              <a:rect l="l" t="t" r="r" b="b"/>
              <a:pathLst>
                <a:path w="1" h="412" extrusionOk="0">
                  <a:moveTo>
                    <a:pt x="0" y="0"/>
                  </a:moveTo>
                  <a:lnTo>
                    <a:pt x="0" y="0"/>
                  </a:lnTo>
                  <a:lnTo>
                    <a:pt x="0" y="412"/>
                  </a:lnTo>
                  <a:lnTo>
                    <a:pt x="0" y="412"/>
                  </a:ln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7" name="Google Shape;1598;p28"/>
            <p:cNvSpPr/>
            <p:nvPr/>
          </p:nvSpPr>
          <p:spPr>
            <a:xfrm>
              <a:off x="1136329" y="3527789"/>
              <a:ext cx="32" cy="13226"/>
            </a:xfrm>
            <a:custGeom>
              <a:avLst/>
              <a:gdLst/>
              <a:ahLst/>
              <a:cxnLst/>
              <a:rect l="l" t="t" r="r" b="b"/>
              <a:pathLst>
                <a:path w="1" h="412" extrusionOk="0">
                  <a:moveTo>
                    <a:pt x="0" y="0"/>
                  </a:moveTo>
                  <a:lnTo>
                    <a:pt x="0" y="0"/>
                  </a:lnTo>
                  <a:lnTo>
                    <a:pt x="0" y="412"/>
                  </a:lnTo>
                  <a:lnTo>
                    <a:pt x="0" y="41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8" name="Google Shape;1599;p28"/>
            <p:cNvSpPr/>
            <p:nvPr/>
          </p:nvSpPr>
          <p:spPr>
            <a:xfrm>
              <a:off x="1136329" y="3539988"/>
              <a:ext cx="6132" cy="1027"/>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09" name="Google Shape;1600;p28"/>
            <p:cNvSpPr/>
            <p:nvPr/>
          </p:nvSpPr>
          <p:spPr>
            <a:xfrm>
              <a:off x="1136329" y="3539988"/>
              <a:ext cx="6132" cy="1027"/>
            </a:xfrm>
            <a:custGeom>
              <a:avLst/>
              <a:gdLst/>
              <a:ahLst/>
              <a:cxnLst/>
              <a:rect l="l" t="t" r="r" b="b"/>
              <a:pathLst>
                <a:path w="191" h="32" extrusionOk="0">
                  <a:moveTo>
                    <a:pt x="0" y="32"/>
                  </a:moveTo>
                  <a:lnTo>
                    <a:pt x="0" y="32"/>
                  </a:lnTo>
                  <a:cubicBezTo>
                    <a:pt x="63" y="32"/>
                    <a:pt x="127" y="0"/>
                    <a:pt x="190" y="0"/>
                  </a:cubicBezTo>
                  <a:lnTo>
                    <a:pt x="190" y="0"/>
                  </a:lnTo>
                  <a:cubicBezTo>
                    <a:pt x="127" y="0"/>
                    <a:pt x="63" y="32"/>
                    <a:pt x="0"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0" name="Google Shape;1601;p28"/>
            <p:cNvSpPr/>
            <p:nvPr/>
          </p:nvSpPr>
          <p:spPr>
            <a:xfrm>
              <a:off x="1143424" y="3536939"/>
              <a:ext cx="6132" cy="3082"/>
            </a:xfrm>
            <a:custGeom>
              <a:avLst/>
              <a:gdLst/>
              <a:ahLst/>
              <a:cxnLst/>
              <a:rect l="l" t="t" r="r" b="b"/>
              <a:pathLst>
                <a:path w="191" h="96" extrusionOk="0">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1" name="Google Shape;1602;p28"/>
            <p:cNvSpPr/>
            <p:nvPr/>
          </p:nvSpPr>
          <p:spPr>
            <a:xfrm>
              <a:off x="1143424" y="3536939"/>
              <a:ext cx="6132" cy="3082"/>
            </a:xfrm>
            <a:custGeom>
              <a:avLst/>
              <a:gdLst/>
              <a:ahLst/>
              <a:cxnLst/>
              <a:rect l="l" t="t" r="r" b="b"/>
              <a:pathLst>
                <a:path w="191" h="96" extrusionOk="0">
                  <a:moveTo>
                    <a:pt x="1" y="95"/>
                  </a:moveTo>
                  <a:cubicBezTo>
                    <a:pt x="1" y="95"/>
                    <a:pt x="1" y="95"/>
                    <a:pt x="1" y="95"/>
                  </a:cubicBezTo>
                  <a:cubicBezTo>
                    <a:pt x="64" y="63"/>
                    <a:pt x="127" y="32"/>
                    <a:pt x="191" y="0"/>
                  </a:cubicBezTo>
                  <a:lnTo>
                    <a:pt x="191" y="0"/>
                  </a:lnTo>
                  <a:cubicBezTo>
                    <a:pt x="127" y="32"/>
                    <a:pt x="64" y="63"/>
                    <a:pt x="1" y="9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2" name="Google Shape;1603;p28"/>
            <p:cNvSpPr/>
            <p:nvPr/>
          </p:nvSpPr>
          <p:spPr>
            <a:xfrm>
              <a:off x="1150550" y="3527789"/>
              <a:ext cx="7159" cy="9181"/>
            </a:xfrm>
            <a:custGeom>
              <a:avLst/>
              <a:gdLst/>
              <a:ahLst/>
              <a:cxnLst/>
              <a:rect l="l" t="t" r="r" b="b"/>
              <a:pathLst>
                <a:path w="223" h="286" extrusionOk="0">
                  <a:moveTo>
                    <a:pt x="0" y="285"/>
                  </a:moveTo>
                  <a:lnTo>
                    <a:pt x="0" y="285"/>
                  </a:lnTo>
                  <a:cubicBezTo>
                    <a:pt x="95" y="222"/>
                    <a:pt x="190" y="127"/>
                    <a:pt x="222" y="0"/>
                  </a:cubicBezTo>
                  <a:lnTo>
                    <a:pt x="222" y="0"/>
                  </a:lnTo>
                  <a:cubicBezTo>
                    <a:pt x="190" y="127"/>
                    <a:pt x="95" y="222"/>
                    <a:pt x="0" y="285"/>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3" name="Google Shape;1604;p28"/>
            <p:cNvSpPr/>
            <p:nvPr/>
          </p:nvSpPr>
          <p:spPr>
            <a:xfrm>
              <a:off x="1150550" y="3527789"/>
              <a:ext cx="7159" cy="9181"/>
            </a:xfrm>
            <a:custGeom>
              <a:avLst/>
              <a:gdLst/>
              <a:ahLst/>
              <a:cxnLst/>
              <a:rect l="l" t="t" r="r" b="b"/>
              <a:pathLst>
                <a:path w="223" h="286" extrusionOk="0">
                  <a:moveTo>
                    <a:pt x="0" y="285"/>
                  </a:moveTo>
                  <a:lnTo>
                    <a:pt x="0" y="285"/>
                  </a:lnTo>
                  <a:cubicBezTo>
                    <a:pt x="95" y="222"/>
                    <a:pt x="190" y="127"/>
                    <a:pt x="222" y="0"/>
                  </a:cubicBezTo>
                  <a:lnTo>
                    <a:pt x="222" y="0"/>
                  </a:lnTo>
                  <a:cubicBezTo>
                    <a:pt x="190" y="127"/>
                    <a:pt x="95" y="222"/>
                    <a:pt x="0" y="285"/>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4" name="Google Shape;1605;p28"/>
            <p:cNvSpPr/>
            <p:nvPr/>
          </p:nvSpPr>
          <p:spPr>
            <a:xfrm>
              <a:off x="1136329" y="3527789"/>
              <a:ext cx="21380" cy="13226"/>
            </a:xfrm>
            <a:custGeom>
              <a:avLst/>
              <a:gdLst/>
              <a:ahLst/>
              <a:cxnLst/>
              <a:rect l="l" t="t" r="r" b="b"/>
              <a:pathLst>
                <a:path w="666" h="412" extrusionOk="0">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rgbClr val="F2A3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5" name="Google Shape;1606;p28"/>
            <p:cNvSpPr/>
            <p:nvPr/>
          </p:nvSpPr>
          <p:spPr>
            <a:xfrm>
              <a:off x="1136329" y="3527789"/>
              <a:ext cx="21380" cy="13226"/>
            </a:xfrm>
            <a:custGeom>
              <a:avLst/>
              <a:gdLst/>
              <a:ahLst/>
              <a:cxnLst/>
              <a:rect l="l" t="t" r="r" b="b"/>
              <a:pathLst>
                <a:path w="666" h="412" extrusionOk="0">
                  <a:moveTo>
                    <a:pt x="0" y="0"/>
                  </a:moveTo>
                  <a:lnTo>
                    <a:pt x="0" y="412"/>
                  </a:lnTo>
                  <a:cubicBezTo>
                    <a:pt x="63" y="412"/>
                    <a:pt x="127" y="380"/>
                    <a:pt x="190" y="380"/>
                  </a:cubicBezTo>
                  <a:lnTo>
                    <a:pt x="222" y="380"/>
                  </a:lnTo>
                  <a:cubicBezTo>
                    <a:pt x="285" y="348"/>
                    <a:pt x="348" y="317"/>
                    <a:pt x="412" y="285"/>
                  </a:cubicBezTo>
                  <a:lnTo>
                    <a:pt x="443" y="285"/>
                  </a:lnTo>
                  <a:cubicBezTo>
                    <a:pt x="538" y="190"/>
                    <a:pt x="633" y="95"/>
                    <a:pt x="6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6" name="Google Shape;1607;p28"/>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1"/>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7" name="Google Shape;1608;p28"/>
            <p:cNvSpPr/>
            <p:nvPr/>
          </p:nvSpPr>
          <p:spPr>
            <a:xfrm>
              <a:off x="1164772" y="3501337"/>
              <a:ext cx="1059" cy="2055"/>
            </a:xfrm>
            <a:custGeom>
              <a:avLst/>
              <a:gdLst/>
              <a:ahLst/>
              <a:cxnLst/>
              <a:rect l="l" t="t" r="r" b="b"/>
              <a:pathLst>
                <a:path w="33" h="64" extrusionOk="0">
                  <a:moveTo>
                    <a:pt x="1" y="1"/>
                  </a:moveTo>
                  <a:cubicBezTo>
                    <a:pt x="32" y="32"/>
                    <a:pt x="32" y="32"/>
                    <a:pt x="32" y="64"/>
                  </a:cubicBezTo>
                  <a:cubicBezTo>
                    <a:pt x="32" y="32"/>
                    <a:pt x="32" y="1"/>
                    <a:pt x="1"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8" name="Google Shape;1609;p28"/>
            <p:cNvSpPr/>
            <p:nvPr/>
          </p:nvSpPr>
          <p:spPr>
            <a:xfrm>
              <a:off x="1136329" y="3503391"/>
              <a:ext cx="32" cy="1027"/>
            </a:xfrm>
            <a:custGeom>
              <a:avLst/>
              <a:gdLst/>
              <a:ahLst/>
              <a:cxnLst/>
              <a:rect l="l" t="t" r="r" b="b"/>
              <a:pathLst>
                <a:path w="1" h="32" extrusionOk="0">
                  <a:moveTo>
                    <a:pt x="0" y="32"/>
                  </a:moveTo>
                  <a:lnTo>
                    <a:pt x="0" y="32"/>
                  </a:lnTo>
                  <a:lnTo>
                    <a:pt x="0" y="0"/>
                  </a:lnTo>
                  <a:lnTo>
                    <a:pt x="0" y="0"/>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19" name="Google Shape;1610;p28"/>
            <p:cNvSpPr/>
            <p:nvPr/>
          </p:nvSpPr>
          <p:spPr>
            <a:xfrm>
              <a:off x="1136329" y="3503391"/>
              <a:ext cx="32" cy="1027"/>
            </a:xfrm>
            <a:custGeom>
              <a:avLst/>
              <a:gdLst/>
              <a:ahLst/>
              <a:cxnLst/>
              <a:rect l="l" t="t" r="r" b="b"/>
              <a:pathLst>
                <a:path w="1" h="32" extrusionOk="0">
                  <a:moveTo>
                    <a:pt x="0" y="32"/>
                  </a:moveTo>
                  <a:lnTo>
                    <a:pt x="0" y="32"/>
                  </a:lnTo>
                  <a:lnTo>
                    <a:pt x="0" y="0"/>
                  </a:lnTo>
                  <a:lnTo>
                    <a:pt x="0" y="0"/>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0" name="Google Shape;1611;p28"/>
            <p:cNvSpPr/>
            <p:nvPr/>
          </p:nvSpPr>
          <p:spPr>
            <a:xfrm>
              <a:off x="1164772" y="3510486"/>
              <a:ext cx="1059" cy="2087"/>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1" name="Google Shape;1612;p28"/>
            <p:cNvSpPr/>
            <p:nvPr/>
          </p:nvSpPr>
          <p:spPr>
            <a:xfrm>
              <a:off x="1164772" y="3510486"/>
              <a:ext cx="1059" cy="2087"/>
            </a:xfrm>
            <a:custGeom>
              <a:avLst/>
              <a:gdLst/>
              <a:ahLst/>
              <a:cxnLst/>
              <a:rect l="l" t="t" r="r" b="b"/>
              <a:pathLst>
                <a:path w="33" h="65" extrusionOk="0">
                  <a:moveTo>
                    <a:pt x="32" y="1"/>
                  </a:moveTo>
                  <a:cubicBezTo>
                    <a:pt x="32" y="1"/>
                    <a:pt x="32" y="33"/>
                    <a:pt x="1" y="64"/>
                  </a:cubicBezTo>
                  <a:cubicBezTo>
                    <a:pt x="32" y="32"/>
                    <a:pt x="32" y="32"/>
                    <a:pt x="32"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2" name="Google Shape;1613;p28"/>
            <p:cNvSpPr/>
            <p:nvPr/>
          </p:nvSpPr>
          <p:spPr>
            <a:xfrm>
              <a:off x="1136329" y="3500310"/>
              <a:ext cx="30529" cy="13258"/>
            </a:xfrm>
            <a:custGeom>
              <a:avLst/>
              <a:gdLst/>
              <a:ahLst/>
              <a:cxnLst/>
              <a:rect l="l" t="t" r="r" b="b"/>
              <a:pathLst>
                <a:path w="951" h="413" extrusionOk="0">
                  <a:moveTo>
                    <a:pt x="855" y="1"/>
                  </a:moveTo>
                  <a:cubicBezTo>
                    <a:pt x="792" y="64"/>
                    <a:pt x="697" y="96"/>
                    <a:pt x="570" y="96"/>
                  </a:cubicBezTo>
                  <a:lnTo>
                    <a:pt x="0" y="96"/>
                  </a:lnTo>
                  <a:lnTo>
                    <a:pt x="0" y="128"/>
                  </a:lnTo>
                  <a:cubicBezTo>
                    <a:pt x="190" y="128"/>
                    <a:pt x="380" y="191"/>
                    <a:pt x="507" y="286"/>
                  </a:cubicBezTo>
                  <a:lnTo>
                    <a:pt x="570" y="286"/>
                  </a:lnTo>
                  <a:cubicBezTo>
                    <a:pt x="697" y="286"/>
                    <a:pt x="792" y="349"/>
                    <a:pt x="855" y="413"/>
                  </a:cubicBezTo>
                  <a:cubicBezTo>
                    <a:pt x="887" y="381"/>
                    <a:pt x="887" y="381"/>
                    <a:pt x="887" y="381"/>
                  </a:cubicBezTo>
                  <a:cubicBezTo>
                    <a:pt x="918" y="349"/>
                    <a:pt x="918" y="318"/>
                    <a:pt x="918" y="318"/>
                  </a:cubicBezTo>
                  <a:cubicBezTo>
                    <a:pt x="950" y="286"/>
                    <a:pt x="950" y="254"/>
                    <a:pt x="950" y="191"/>
                  </a:cubicBezTo>
                  <a:cubicBezTo>
                    <a:pt x="950" y="159"/>
                    <a:pt x="950" y="128"/>
                    <a:pt x="918" y="96"/>
                  </a:cubicBezTo>
                  <a:cubicBezTo>
                    <a:pt x="918" y="64"/>
                    <a:pt x="918" y="33"/>
                    <a:pt x="887" y="33"/>
                  </a:cubicBezTo>
                  <a:cubicBezTo>
                    <a:pt x="887" y="33"/>
                    <a:pt x="887" y="1"/>
                    <a:pt x="855"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3" name="Google Shape;1614;p28"/>
            <p:cNvSpPr/>
            <p:nvPr/>
          </p:nvSpPr>
          <p:spPr>
            <a:xfrm>
              <a:off x="1136329" y="3496265"/>
              <a:ext cx="32" cy="7127"/>
            </a:xfrm>
            <a:custGeom>
              <a:avLst/>
              <a:gdLst/>
              <a:ahLst/>
              <a:cxnLst/>
              <a:rect l="l" t="t" r="r" b="b"/>
              <a:pathLst>
                <a:path w="1" h="222" extrusionOk="0">
                  <a:moveTo>
                    <a:pt x="0" y="0"/>
                  </a:moveTo>
                  <a:lnTo>
                    <a:pt x="0" y="222"/>
                  </a:lnTo>
                  <a:lnTo>
                    <a:pt x="0" y="222"/>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4" name="Google Shape;1615;p28"/>
            <p:cNvSpPr/>
            <p:nvPr/>
          </p:nvSpPr>
          <p:spPr>
            <a:xfrm>
              <a:off x="1136329" y="3496265"/>
              <a:ext cx="32" cy="7127"/>
            </a:xfrm>
            <a:custGeom>
              <a:avLst/>
              <a:gdLst/>
              <a:ahLst/>
              <a:cxnLst/>
              <a:rect l="l" t="t" r="r" b="b"/>
              <a:pathLst>
                <a:path w="1" h="222" extrusionOk="0">
                  <a:moveTo>
                    <a:pt x="0" y="0"/>
                  </a:moveTo>
                  <a:lnTo>
                    <a:pt x="0" y="222"/>
                  </a:lnTo>
                  <a:lnTo>
                    <a:pt x="0" y="22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5" name="Google Shape;1616;p28"/>
            <p:cNvSpPr/>
            <p:nvPr/>
          </p:nvSpPr>
          <p:spPr>
            <a:xfrm>
              <a:off x="1136329" y="3496265"/>
              <a:ext cx="27480" cy="7127"/>
            </a:xfrm>
            <a:custGeom>
              <a:avLst/>
              <a:gdLst/>
              <a:ahLst/>
              <a:cxnLst/>
              <a:rect l="l" t="t" r="r" b="b"/>
              <a:pathLst>
                <a:path w="856" h="222" extrusionOk="0">
                  <a:moveTo>
                    <a:pt x="0" y="0"/>
                  </a:moveTo>
                  <a:lnTo>
                    <a:pt x="0" y="222"/>
                  </a:lnTo>
                  <a:lnTo>
                    <a:pt x="570" y="222"/>
                  </a:lnTo>
                  <a:cubicBezTo>
                    <a:pt x="697" y="222"/>
                    <a:pt x="792" y="190"/>
                    <a:pt x="855" y="127"/>
                  </a:cubicBezTo>
                  <a:cubicBezTo>
                    <a:pt x="792" y="64"/>
                    <a:pt x="697" y="0"/>
                    <a:pt x="57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6" name="Google Shape;1617;p28"/>
            <p:cNvSpPr/>
            <p:nvPr/>
          </p:nvSpPr>
          <p:spPr>
            <a:xfrm>
              <a:off x="1136329" y="3504387"/>
              <a:ext cx="32" cy="5136"/>
            </a:xfrm>
            <a:custGeom>
              <a:avLst/>
              <a:gdLst/>
              <a:ahLst/>
              <a:cxnLst/>
              <a:rect l="l" t="t" r="r" b="b"/>
              <a:pathLst>
                <a:path w="1" h="160" extrusionOk="0">
                  <a:moveTo>
                    <a:pt x="0" y="159"/>
                  </a:moveTo>
                  <a:lnTo>
                    <a:pt x="0" y="159"/>
                  </a:lnTo>
                  <a:lnTo>
                    <a:pt x="0" y="1"/>
                  </a:lnTo>
                  <a:lnTo>
                    <a:pt x="0" y="1"/>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7" name="Google Shape;1618;p28"/>
            <p:cNvSpPr/>
            <p:nvPr/>
          </p:nvSpPr>
          <p:spPr>
            <a:xfrm>
              <a:off x="1136329" y="3504387"/>
              <a:ext cx="32" cy="5136"/>
            </a:xfrm>
            <a:custGeom>
              <a:avLst/>
              <a:gdLst/>
              <a:ahLst/>
              <a:cxnLst/>
              <a:rect l="l" t="t" r="r" b="b"/>
              <a:pathLst>
                <a:path w="1" h="160" extrusionOk="0">
                  <a:moveTo>
                    <a:pt x="0" y="159"/>
                  </a:moveTo>
                  <a:lnTo>
                    <a:pt x="0" y="159"/>
                  </a:lnTo>
                  <a:lnTo>
                    <a:pt x="0" y="1"/>
                  </a:lnTo>
                  <a:lnTo>
                    <a:pt x="0" y="1"/>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8" name="Google Shape;1619;p28"/>
            <p:cNvSpPr/>
            <p:nvPr/>
          </p:nvSpPr>
          <p:spPr>
            <a:xfrm>
              <a:off x="1136329" y="3504387"/>
              <a:ext cx="16276" cy="5136"/>
            </a:xfrm>
            <a:custGeom>
              <a:avLst/>
              <a:gdLst/>
              <a:ahLst/>
              <a:cxnLst/>
              <a:rect l="l" t="t" r="r" b="b"/>
              <a:pathLst>
                <a:path w="507" h="160" extrusionOk="0">
                  <a:moveTo>
                    <a:pt x="0" y="1"/>
                  </a:moveTo>
                  <a:lnTo>
                    <a:pt x="0" y="159"/>
                  </a:lnTo>
                  <a:lnTo>
                    <a:pt x="507" y="159"/>
                  </a:lnTo>
                  <a:cubicBezTo>
                    <a:pt x="380" y="64"/>
                    <a:pt x="190" y="1"/>
                    <a:pt x="0"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29" name="Google Shape;1620;p28"/>
            <p:cNvSpPr/>
            <p:nvPr/>
          </p:nvSpPr>
          <p:spPr>
            <a:xfrm>
              <a:off x="1166826" y="3518640"/>
              <a:ext cx="32" cy="32"/>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0" name="Google Shape;1621;p28"/>
            <p:cNvSpPr/>
            <p:nvPr/>
          </p:nvSpPr>
          <p:spPr>
            <a:xfrm>
              <a:off x="1166826" y="3518640"/>
              <a:ext cx="32" cy="32"/>
            </a:xfrm>
            <a:custGeom>
              <a:avLst/>
              <a:gdLst/>
              <a:ahLst/>
              <a:cxnLst/>
              <a:rect l="l" t="t" r="r" b="b"/>
              <a:pathLst>
                <a:path w="1" h="1" extrusionOk="0">
                  <a:moveTo>
                    <a:pt x="0" y="0"/>
                  </a:moveTo>
                  <a:lnTo>
                    <a:pt x="0" y="0"/>
                  </a:lnTo>
                  <a:cubicBezTo>
                    <a:pt x="0" y="0"/>
                    <a:pt x="0" y="0"/>
                    <a:pt x="0" y="0"/>
                  </a:cubicBezTo>
                  <a:cubicBezTo>
                    <a:pt x="0" y="0"/>
                    <a:pt x="0" y="0"/>
                    <a:pt x="0" y="0"/>
                  </a:cubicBezTo>
                  <a:cubicBezTo>
                    <a:pt x="0" y="0"/>
                    <a:pt x="0" y="0"/>
                    <a:pt x="0" y="0"/>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1" name="Google Shape;1622;p28"/>
            <p:cNvSpPr/>
            <p:nvPr/>
          </p:nvSpPr>
          <p:spPr>
            <a:xfrm>
              <a:off x="1164772" y="3522685"/>
              <a:ext cx="1059" cy="1059"/>
            </a:xfrm>
            <a:custGeom>
              <a:avLst/>
              <a:gdLst/>
              <a:ahLst/>
              <a:cxnLst/>
              <a:rect l="l" t="t" r="r" b="b"/>
              <a:pathLst>
                <a:path w="33" h="33" extrusionOk="0">
                  <a:moveTo>
                    <a:pt x="1" y="32"/>
                  </a:moveTo>
                  <a:lnTo>
                    <a:pt x="1" y="32"/>
                  </a:lnTo>
                  <a:cubicBezTo>
                    <a:pt x="32" y="1"/>
                    <a:pt x="32" y="1"/>
                    <a:pt x="32" y="1"/>
                  </a:cubicBezTo>
                  <a:lnTo>
                    <a:pt x="32" y="1"/>
                  </a:lnTo>
                  <a:cubicBezTo>
                    <a:pt x="32" y="1"/>
                    <a:pt x="32" y="1"/>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2" name="Google Shape;1623;p28"/>
            <p:cNvSpPr/>
            <p:nvPr/>
          </p:nvSpPr>
          <p:spPr>
            <a:xfrm>
              <a:off x="1164772" y="3522685"/>
              <a:ext cx="1059" cy="1059"/>
            </a:xfrm>
            <a:custGeom>
              <a:avLst/>
              <a:gdLst/>
              <a:ahLst/>
              <a:cxnLst/>
              <a:rect l="l" t="t" r="r" b="b"/>
              <a:pathLst>
                <a:path w="33" h="33" extrusionOk="0">
                  <a:moveTo>
                    <a:pt x="1" y="32"/>
                  </a:moveTo>
                  <a:lnTo>
                    <a:pt x="1" y="32"/>
                  </a:lnTo>
                  <a:cubicBezTo>
                    <a:pt x="32" y="1"/>
                    <a:pt x="32" y="1"/>
                    <a:pt x="32" y="1"/>
                  </a:cubicBezTo>
                  <a:lnTo>
                    <a:pt x="32" y="1"/>
                  </a:lnTo>
                  <a:cubicBezTo>
                    <a:pt x="32" y="1"/>
                    <a:pt x="32" y="1"/>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3" name="Google Shape;1624;p28"/>
            <p:cNvSpPr/>
            <p:nvPr/>
          </p:nvSpPr>
          <p:spPr>
            <a:xfrm>
              <a:off x="1161722" y="3524740"/>
              <a:ext cx="2087" cy="1027"/>
            </a:xfrm>
            <a:custGeom>
              <a:avLst/>
              <a:gdLst/>
              <a:ahLst/>
              <a:cxnLst/>
              <a:rect l="l" t="t" r="r" b="b"/>
              <a:pathLst>
                <a:path w="65" h="32" extrusionOk="0">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4" name="Google Shape;1625;p28"/>
            <p:cNvSpPr/>
            <p:nvPr/>
          </p:nvSpPr>
          <p:spPr>
            <a:xfrm>
              <a:off x="1161722" y="3524740"/>
              <a:ext cx="2087" cy="1027"/>
            </a:xfrm>
            <a:custGeom>
              <a:avLst/>
              <a:gdLst/>
              <a:ahLst/>
              <a:cxnLst/>
              <a:rect l="l" t="t" r="r" b="b"/>
              <a:pathLst>
                <a:path w="65" h="32" extrusionOk="0">
                  <a:moveTo>
                    <a:pt x="1" y="32"/>
                  </a:moveTo>
                  <a:cubicBezTo>
                    <a:pt x="1" y="32"/>
                    <a:pt x="32" y="32"/>
                    <a:pt x="1" y="32"/>
                  </a:cubicBezTo>
                  <a:cubicBezTo>
                    <a:pt x="32" y="32"/>
                    <a:pt x="64" y="32"/>
                    <a:pt x="64" y="0"/>
                  </a:cubicBezTo>
                  <a:lnTo>
                    <a:pt x="64" y="0"/>
                  </a:lnTo>
                  <a:cubicBezTo>
                    <a:pt x="64" y="32"/>
                    <a:pt x="32" y="32"/>
                    <a:pt x="1" y="32"/>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5" name="Google Shape;1626;p28"/>
            <p:cNvSpPr/>
            <p:nvPr/>
          </p:nvSpPr>
          <p:spPr>
            <a:xfrm>
              <a:off x="1164772" y="3513536"/>
              <a:ext cx="1059" cy="2087"/>
            </a:xfrm>
            <a:custGeom>
              <a:avLst/>
              <a:gdLst/>
              <a:ahLst/>
              <a:cxnLst/>
              <a:rect l="l" t="t" r="r" b="b"/>
              <a:pathLst>
                <a:path w="33" h="65" extrusionOk="0">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6" name="Google Shape;1627;p28"/>
            <p:cNvSpPr/>
            <p:nvPr/>
          </p:nvSpPr>
          <p:spPr>
            <a:xfrm>
              <a:off x="1164772" y="3513536"/>
              <a:ext cx="1059" cy="2087"/>
            </a:xfrm>
            <a:custGeom>
              <a:avLst/>
              <a:gdLst/>
              <a:ahLst/>
              <a:cxnLst/>
              <a:rect l="l" t="t" r="r" b="b"/>
              <a:pathLst>
                <a:path w="33" h="65" extrusionOk="0">
                  <a:moveTo>
                    <a:pt x="1" y="1"/>
                  </a:moveTo>
                  <a:cubicBezTo>
                    <a:pt x="1" y="32"/>
                    <a:pt x="1" y="32"/>
                    <a:pt x="1" y="32"/>
                  </a:cubicBezTo>
                  <a:cubicBezTo>
                    <a:pt x="32" y="32"/>
                    <a:pt x="32" y="64"/>
                    <a:pt x="32" y="64"/>
                  </a:cubicBezTo>
                  <a:lnTo>
                    <a:pt x="32" y="64"/>
                  </a:lnTo>
                  <a:cubicBezTo>
                    <a:pt x="32" y="32"/>
                    <a:pt x="1" y="32"/>
                    <a:pt x="1" y="1"/>
                  </a:cubicBez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7" name="Google Shape;1628;p28"/>
            <p:cNvSpPr/>
            <p:nvPr/>
          </p:nvSpPr>
          <p:spPr>
            <a:xfrm>
              <a:off x="1157677" y="3512541"/>
              <a:ext cx="9181" cy="15281"/>
            </a:xfrm>
            <a:custGeom>
              <a:avLst/>
              <a:gdLst/>
              <a:ahLst/>
              <a:cxnLst/>
              <a:rect l="l" t="t" r="r" b="b"/>
              <a:pathLst>
                <a:path w="286" h="476" extrusionOk="0">
                  <a:moveTo>
                    <a:pt x="190" y="0"/>
                  </a:moveTo>
                  <a:cubicBezTo>
                    <a:pt x="158" y="63"/>
                    <a:pt x="63" y="95"/>
                    <a:pt x="0" y="127"/>
                  </a:cubicBezTo>
                  <a:cubicBezTo>
                    <a:pt x="32" y="190"/>
                    <a:pt x="32" y="253"/>
                    <a:pt x="32" y="317"/>
                  </a:cubicBezTo>
                  <a:cubicBezTo>
                    <a:pt x="32" y="380"/>
                    <a:pt x="32" y="412"/>
                    <a:pt x="0" y="475"/>
                  </a:cubicBezTo>
                  <a:lnTo>
                    <a:pt x="32" y="475"/>
                  </a:lnTo>
                  <a:cubicBezTo>
                    <a:pt x="32" y="443"/>
                    <a:pt x="63" y="443"/>
                    <a:pt x="95" y="443"/>
                  </a:cubicBezTo>
                  <a:cubicBezTo>
                    <a:pt x="95" y="443"/>
                    <a:pt x="127" y="412"/>
                    <a:pt x="127" y="412"/>
                  </a:cubicBezTo>
                  <a:cubicBezTo>
                    <a:pt x="158" y="412"/>
                    <a:pt x="158" y="380"/>
                    <a:pt x="190" y="380"/>
                  </a:cubicBezTo>
                  <a:cubicBezTo>
                    <a:pt x="190" y="380"/>
                    <a:pt x="222" y="348"/>
                    <a:pt x="222" y="348"/>
                  </a:cubicBezTo>
                  <a:cubicBezTo>
                    <a:pt x="222" y="317"/>
                    <a:pt x="253" y="317"/>
                    <a:pt x="253" y="285"/>
                  </a:cubicBezTo>
                  <a:cubicBezTo>
                    <a:pt x="285" y="285"/>
                    <a:pt x="285" y="253"/>
                    <a:pt x="285" y="190"/>
                  </a:cubicBezTo>
                  <a:cubicBezTo>
                    <a:pt x="285" y="158"/>
                    <a:pt x="285" y="127"/>
                    <a:pt x="253" y="95"/>
                  </a:cubicBezTo>
                  <a:cubicBezTo>
                    <a:pt x="253" y="63"/>
                    <a:pt x="222" y="63"/>
                    <a:pt x="222" y="32"/>
                  </a:cubicBezTo>
                  <a:cubicBezTo>
                    <a:pt x="190" y="32"/>
                    <a:pt x="190" y="32"/>
                    <a:pt x="190"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8" name="Google Shape;1629;p28"/>
            <p:cNvSpPr/>
            <p:nvPr/>
          </p:nvSpPr>
          <p:spPr>
            <a:xfrm>
              <a:off x="1136329" y="3516586"/>
              <a:ext cx="32" cy="11236"/>
            </a:xfrm>
            <a:custGeom>
              <a:avLst/>
              <a:gdLst/>
              <a:ahLst/>
              <a:cxnLst/>
              <a:rect l="l" t="t" r="r" b="b"/>
              <a:pathLst>
                <a:path w="1" h="350" extrusionOk="0">
                  <a:moveTo>
                    <a:pt x="0" y="1"/>
                  </a:moveTo>
                  <a:lnTo>
                    <a:pt x="0" y="349"/>
                  </a:lnTo>
                  <a:lnTo>
                    <a:pt x="0" y="349"/>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39" name="Google Shape;1630;p28"/>
            <p:cNvSpPr/>
            <p:nvPr/>
          </p:nvSpPr>
          <p:spPr>
            <a:xfrm>
              <a:off x="1136329" y="3516586"/>
              <a:ext cx="32" cy="11236"/>
            </a:xfrm>
            <a:custGeom>
              <a:avLst/>
              <a:gdLst/>
              <a:ahLst/>
              <a:cxnLst/>
              <a:rect l="l" t="t" r="r" b="b"/>
              <a:pathLst>
                <a:path w="1" h="350" extrusionOk="0">
                  <a:moveTo>
                    <a:pt x="0" y="1"/>
                  </a:moveTo>
                  <a:lnTo>
                    <a:pt x="0" y="349"/>
                  </a:lnTo>
                  <a:lnTo>
                    <a:pt x="0" y="349"/>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0" name="Google Shape;1631;p28"/>
            <p:cNvSpPr/>
            <p:nvPr/>
          </p:nvSpPr>
          <p:spPr>
            <a:xfrm>
              <a:off x="1136329" y="3516586"/>
              <a:ext cx="22375" cy="11236"/>
            </a:xfrm>
            <a:custGeom>
              <a:avLst/>
              <a:gdLst/>
              <a:ahLst/>
              <a:cxnLst/>
              <a:rect l="l" t="t" r="r" b="b"/>
              <a:pathLst>
                <a:path w="697" h="350" extrusionOk="0">
                  <a:moveTo>
                    <a:pt x="0" y="1"/>
                  </a:moveTo>
                  <a:lnTo>
                    <a:pt x="0" y="349"/>
                  </a:lnTo>
                  <a:lnTo>
                    <a:pt x="570" y="349"/>
                  </a:lnTo>
                  <a:cubicBezTo>
                    <a:pt x="602" y="349"/>
                    <a:pt x="633" y="349"/>
                    <a:pt x="665" y="317"/>
                  </a:cubicBezTo>
                  <a:cubicBezTo>
                    <a:pt x="697" y="286"/>
                    <a:pt x="697" y="222"/>
                    <a:pt x="697" y="191"/>
                  </a:cubicBezTo>
                  <a:cubicBezTo>
                    <a:pt x="697" y="127"/>
                    <a:pt x="697" y="64"/>
                    <a:pt x="665" y="1"/>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1" name="Google Shape;1632;p28"/>
            <p:cNvSpPr/>
            <p:nvPr/>
          </p:nvSpPr>
          <p:spPr>
            <a:xfrm>
              <a:off x="1152573" y="3509491"/>
              <a:ext cx="11236" cy="7127"/>
            </a:xfrm>
            <a:custGeom>
              <a:avLst/>
              <a:gdLst/>
              <a:ahLst/>
              <a:cxnLst/>
              <a:rect l="l" t="t" r="r" b="b"/>
              <a:pathLst>
                <a:path w="350" h="222" extrusionOk="0">
                  <a:moveTo>
                    <a:pt x="1" y="0"/>
                  </a:moveTo>
                  <a:cubicBezTo>
                    <a:pt x="64" y="63"/>
                    <a:pt x="127" y="127"/>
                    <a:pt x="159" y="222"/>
                  </a:cubicBezTo>
                  <a:cubicBezTo>
                    <a:pt x="222" y="190"/>
                    <a:pt x="317" y="158"/>
                    <a:pt x="349" y="127"/>
                  </a:cubicBezTo>
                  <a:cubicBezTo>
                    <a:pt x="286" y="63"/>
                    <a:pt x="191" y="0"/>
                    <a:pt x="64"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2" name="Google Shape;1633;p28"/>
            <p:cNvSpPr/>
            <p:nvPr/>
          </p:nvSpPr>
          <p:spPr>
            <a:xfrm>
              <a:off x="1136329" y="3509491"/>
              <a:ext cx="32" cy="7127"/>
            </a:xfrm>
            <a:custGeom>
              <a:avLst/>
              <a:gdLst/>
              <a:ahLst/>
              <a:cxnLst/>
              <a:rect l="l" t="t" r="r" b="b"/>
              <a:pathLst>
                <a:path w="1" h="222" extrusionOk="0">
                  <a:moveTo>
                    <a:pt x="0" y="0"/>
                  </a:moveTo>
                  <a:lnTo>
                    <a:pt x="0" y="0"/>
                  </a:lnTo>
                  <a:lnTo>
                    <a:pt x="0" y="222"/>
                  </a:lnTo>
                  <a:lnTo>
                    <a:pt x="0" y="222"/>
                  </a:ln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3" name="Google Shape;1634;p28"/>
            <p:cNvSpPr/>
            <p:nvPr/>
          </p:nvSpPr>
          <p:spPr>
            <a:xfrm>
              <a:off x="1136329" y="3509491"/>
              <a:ext cx="32" cy="7127"/>
            </a:xfrm>
            <a:custGeom>
              <a:avLst/>
              <a:gdLst/>
              <a:ahLst/>
              <a:cxnLst/>
              <a:rect l="l" t="t" r="r" b="b"/>
              <a:pathLst>
                <a:path w="1" h="222" extrusionOk="0">
                  <a:moveTo>
                    <a:pt x="0" y="0"/>
                  </a:moveTo>
                  <a:lnTo>
                    <a:pt x="0" y="0"/>
                  </a:lnTo>
                  <a:lnTo>
                    <a:pt x="0" y="222"/>
                  </a:lnTo>
                  <a:lnTo>
                    <a:pt x="0" y="222"/>
                  </a:lnTo>
                  <a:close/>
                </a:path>
              </a:pathLst>
            </a:custGeom>
            <a:solidFill>
              <a:srgbClr val="E9FC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4" name="Google Shape;1635;p28"/>
            <p:cNvSpPr/>
            <p:nvPr/>
          </p:nvSpPr>
          <p:spPr>
            <a:xfrm>
              <a:off x="1136329" y="3509491"/>
              <a:ext cx="21380" cy="7127"/>
            </a:xfrm>
            <a:custGeom>
              <a:avLst/>
              <a:gdLst/>
              <a:ahLst/>
              <a:cxnLst/>
              <a:rect l="l" t="t" r="r" b="b"/>
              <a:pathLst>
                <a:path w="666" h="222" extrusionOk="0">
                  <a:moveTo>
                    <a:pt x="0" y="0"/>
                  </a:moveTo>
                  <a:lnTo>
                    <a:pt x="0" y="222"/>
                  </a:lnTo>
                  <a:lnTo>
                    <a:pt x="665" y="222"/>
                  </a:lnTo>
                  <a:cubicBezTo>
                    <a:pt x="633" y="127"/>
                    <a:pt x="570" y="63"/>
                    <a:pt x="507" y="0"/>
                  </a:cubicBezTo>
                  <a:close/>
                </a:path>
              </a:pathLst>
            </a:custGeom>
            <a:solidFill>
              <a:srgbClr val="DB2D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5" name="Google Shape;1636;p28"/>
            <p:cNvSpPr/>
            <p:nvPr/>
          </p:nvSpPr>
          <p:spPr>
            <a:xfrm>
              <a:off x="1135302" y="3483038"/>
              <a:ext cx="31557" cy="44783"/>
            </a:xfrm>
            <a:custGeom>
              <a:avLst/>
              <a:gdLst/>
              <a:ahLst/>
              <a:cxnLst/>
              <a:rect l="l" t="t" r="r" b="b"/>
              <a:pathLst>
                <a:path w="983" h="1395" extrusionOk="0">
                  <a:moveTo>
                    <a:pt x="0" y="1"/>
                  </a:moveTo>
                  <a:lnTo>
                    <a:pt x="0" y="412"/>
                  </a:lnTo>
                  <a:lnTo>
                    <a:pt x="0" y="634"/>
                  </a:lnTo>
                  <a:lnTo>
                    <a:pt x="0" y="666"/>
                  </a:lnTo>
                  <a:lnTo>
                    <a:pt x="0" y="824"/>
                  </a:lnTo>
                  <a:lnTo>
                    <a:pt x="0" y="1046"/>
                  </a:lnTo>
                  <a:lnTo>
                    <a:pt x="0" y="1394"/>
                  </a:lnTo>
                  <a:lnTo>
                    <a:pt x="729" y="1394"/>
                  </a:lnTo>
                  <a:cubicBezTo>
                    <a:pt x="729" y="1394"/>
                    <a:pt x="760" y="1362"/>
                    <a:pt x="792" y="1362"/>
                  </a:cubicBezTo>
                  <a:cubicBezTo>
                    <a:pt x="792" y="1362"/>
                    <a:pt x="824" y="1331"/>
                    <a:pt x="824" y="1331"/>
                  </a:cubicBezTo>
                  <a:cubicBezTo>
                    <a:pt x="855" y="1331"/>
                    <a:pt x="855" y="1331"/>
                    <a:pt x="887" y="1299"/>
                  </a:cubicBezTo>
                  <a:cubicBezTo>
                    <a:pt x="887" y="1299"/>
                    <a:pt x="919" y="1267"/>
                    <a:pt x="919" y="1267"/>
                  </a:cubicBezTo>
                  <a:cubicBezTo>
                    <a:pt x="919" y="1236"/>
                    <a:pt x="950" y="1236"/>
                    <a:pt x="950" y="1236"/>
                  </a:cubicBezTo>
                  <a:cubicBezTo>
                    <a:pt x="982" y="1204"/>
                    <a:pt x="982" y="1172"/>
                    <a:pt x="982" y="1141"/>
                  </a:cubicBezTo>
                  <a:lnTo>
                    <a:pt x="982" y="1109"/>
                  </a:lnTo>
                  <a:cubicBezTo>
                    <a:pt x="982" y="1077"/>
                    <a:pt x="982" y="1046"/>
                    <a:pt x="950" y="1014"/>
                  </a:cubicBezTo>
                  <a:cubicBezTo>
                    <a:pt x="950" y="1014"/>
                    <a:pt x="919" y="982"/>
                    <a:pt x="919" y="951"/>
                  </a:cubicBezTo>
                  <a:lnTo>
                    <a:pt x="887" y="951"/>
                  </a:lnTo>
                  <a:cubicBezTo>
                    <a:pt x="887" y="919"/>
                    <a:pt x="887" y="919"/>
                    <a:pt x="919" y="887"/>
                  </a:cubicBezTo>
                  <a:cubicBezTo>
                    <a:pt x="950" y="887"/>
                    <a:pt x="950" y="887"/>
                    <a:pt x="950" y="856"/>
                  </a:cubicBezTo>
                  <a:cubicBezTo>
                    <a:pt x="982" y="824"/>
                    <a:pt x="982" y="792"/>
                    <a:pt x="982" y="729"/>
                  </a:cubicBezTo>
                  <a:cubicBezTo>
                    <a:pt x="982" y="697"/>
                    <a:pt x="982" y="666"/>
                    <a:pt x="950" y="634"/>
                  </a:cubicBezTo>
                  <a:cubicBezTo>
                    <a:pt x="950" y="602"/>
                    <a:pt x="919" y="571"/>
                    <a:pt x="919" y="571"/>
                  </a:cubicBezTo>
                  <a:cubicBezTo>
                    <a:pt x="919" y="571"/>
                    <a:pt x="887" y="539"/>
                    <a:pt x="887" y="539"/>
                  </a:cubicBezTo>
                  <a:cubicBezTo>
                    <a:pt x="887" y="507"/>
                    <a:pt x="919" y="507"/>
                    <a:pt x="919" y="507"/>
                  </a:cubicBezTo>
                  <a:cubicBezTo>
                    <a:pt x="919" y="476"/>
                    <a:pt x="950" y="476"/>
                    <a:pt x="950" y="444"/>
                  </a:cubicBezTo>
                  <a:cubicBezTo>
                    <a:pt x="982" y="412"/>
                    <a:pt x="982" y="381"/>
                    <a:pt x="982" y="349"/>
                  </a:cubicBezTo>
                  <a:cubicBezTo>
                    <a:pt x="982" y="349"/>
                    <a:pt x="982" y="317"/>
                    <a:pt x="982" y="317"/>
                  </a:cubicBezTo>
                  <a:cubicBezTo>
                    <a:pt x="982" y="159"/>
                    <a:pt x="824" y="1"/>
                    <a:pt x="602"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6" name="Google Shape;1637;p28"/>
            <p:cNvSpPr/>
            <p:nvPr/>
          </p:nvSpPr>
          <p:spPr>
            <a:xfrm>
              <a:off x="1137324" y="3254308"/>
              <a:ext cx="5136" cy="48828"/>
            </a:xfrm>
            <a:custGeom>
              <a:avLst/>
              <a:gdLst/>
              <a:ahLst/>
              <a:cxnLst/>
              <a:rect l="l" t="t" r="r" b="b"/>
              <a:pathLst>
                <a:path w="160" h="1521" extrusionOk="0">
                  <a:moveTo>
                    <a:pt x="32" y="0"/>
                  </a:moveTo>
                  <a:lnTo>
                    <a:pt x="1" y="1520"/>
                  </a:lnTo>
                  <a:cubicBezTo>
                    <a:pt x="96" y="1520"/>
                    <a:pt x="159" y="1457"/>
                    <a:pt x="159" y="1394"/>
                  </a:cubicBezTo>
                  <a:lnTo>
                    <a:pt x="159" y="127"/>
                  </a:lnTo>
                  <a:cubicBezTo>
                    <a:pt x="159" y="32"/>
                    <a:pt x="96" y="0"/>
                    <a:pt x="3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7" name="Google Shape;1638;p28"/>
            <p:cNvSpPr/>
            <p:nvPr/>
          </p:nvSpPr>
          <p:spPr>
            <a:xfrm>
              <a:off x="1169876" y="3267117"/>
              <a:ext cx="27480" cy="44526"/>
            </a:xfrm>
            <a:custGeom>
              <a:avLst/>
              <a:gdLst/>
              <a:ahLst/>
              <a:cxnLst/>
              <a:rect l="l" t="t" r="r" b="b"/>
              <a:pathLst>
                <a:path w="856" h="1387" extrusionOk="0">
                  <a:moveTo>
                    <a:pt x="704" y="0"/>
                  </a:moveTo>
                  <a:cubicBezTo>
                    <a:pt x="650" y="0"/>
                    <a:pt x="593" y="30"/>
                    <a:pt x="570" y="76"/>
                  </a:cubicBezTo>
                  <a:lnTo>
                    <a:pt x="32" y="1216"/>
                  </a:lnTo>
                  <a:cubicBezTo>
                    <a:pt x="0" y="1280"/>
                    <a:pt x="32" y="1343"/>
                    <a:pt x="95" y="1375"/>
                  </a:cubicBezTo>
                  <a:cubicBezTo>
                    <a:pt x="112" y="1383"/>
                    <a:pt x="131" y="1387"/>
                    <a:pt x="151" y="1387"/>
                  </a:cubicBezTo>
                  <a:cubicBezTo>
                    <a:pt x="205" y="1387"/>
                    <a:pt x="262" y="1358"/>
                    <a:pt x="285" y="1311"/>
                  </a:cubicBezTo>
                  <a:lnTo>
                    <a:pt x="823" y="171"/>
                  </a:lnTo>
                  <a:cubicBezTo>
                    <a:pt x="855" y="108"/>
                    <a:pt x="823" y="44"/>
                    <a:pt x="760" y="13"/>
                  </a:cubicBezTo>
                  <a:cubicBezTo>
                    <a:pt x="743" y="4"/>
                    <a:pt x="724" y="0"/>
                    <a:pt x="70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8" name="Google Shape;1639;p28"/>
            <p:cNvSpPr/>
            <p:nvPr/>
          </p:nvSpPr>
          <p:spPr>
            <a:xfrm>
              <a:off x="1200373" y="3301402"/>
              <a:ext cx="40674" cy="34767"/>
            </a:xfrm>
            <a:custGeom>
              <a:avLst/>
              <a:gdLst/>
              <a:ahLst/>
              <a:cxnLst/>
              <a:rect l="l" t="t" r="r" b="b"/>
              <a:pathLst>
                <a:path w="1267" h="1083" extrusionOk="0">
                  <a:moveTo>
                    <a:pt x="1124" y="1"/>
                  </a:moveTo>
                  <a:cubicBezTo>
                    <a:pt x="1098" y="1"/>
                    <a:pt x="1071" y="8"/>
                    <a:pt x="1045" y="22"/>
                  </a:cubicBezTo>
                  <a:lnTo>
                    <a:pt x="64" y="845"/>
                  </a:lnTo>
                  <a:cubicBezTo>
                    <a:pt x="0" y="877"/>
                    <a:pt x="0" y="972"/>
                    <a:pt x="64" y="1035"/>
                  </a:cubicBezTo>
                  <a:cubicBezTo>
                    <a:pt x="79" y="1067"/>
                    <a:pt x="111" y="1082"/>
                    <a:pt x="147" y="1082"/>
                  </a:cubicBezTo>
                  <a:cubicBezTo>
                    <a:pt x="182" y="1082"/>
                    <a:pt x="222" y="1067"/>
                    <a:pt x="254" y="1035"/>
                  </a:cubicBezTo>
                  <a:lnTo>
                    <a:pt x="1204" y="243"/>
                  </a:lnTo>
                  <a:cubicBezTo>
                    <a:pt x="1267" y="180"/>
                    <a:pt x="1267" y="117"/>
                    <a:pt x="1235" y="53"/>
                  </a:cubicBezTo>
                  <a:cubicBezTo>
                    <a:pt x="1198" y="16"/>
                    <a:pt x="1161" y="1"/>
                    <a:pt x="112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49" name="Google Shape;1640;p28"/>
            <p:cNvSpPr/>
            <p:nvPr/>
          </p:nvSpPr>
          <p:spPr>
            <a:xfrm>
              <a:off x="1217645" y="3351611"/>
              <a:ext cx="48828" cy="18876"/>
            </a:xfrm>
            <a:custGeom>
              <a:avLst/>
              <a:gdLst/>
              <a:ahLst/>
              <a:cxnLst/>
              <a:rect l="l" t="t" r="r" b="b"/>
              <a:pathLst>
                <a:path w="1521" h="588" extrusionOk="0">
                  <a:moveTo>
                    <a:pt x="1368" y="1"/>
                  </a:moveTo>
                  <a:cubicBezTo>
                    <a:pt x="1355" y="1"/>
                    <a:pt x="1342" y="4"/>
                    <a:pt x="1331" y="9"/>
                  </a:cubicBezTo>
                  <a:lnTo>
                    <a:pt x="96" y="326"/>
                  </a:lnTo>
                  <a:cubicBezTo>
                    <a:pt x="32" y="358"/>
                    <a:pt x="1" y="421"/>
                    <a:pt x="32" y="484"/>
                  </a:cubicBezTo>
                  <a:cubicBezTo>
                    <a:pt x="32" y="536"/>
                    <a:pt x="74" y="588"/>
                    <a:pt x="142" y="588"/>
                  </a:cubicBezTo>
                  <a:cubicBezTo>
                    <a:pt x="157" y="588"/>
                    <a:pt x="173" y="585"/>
                    <a:pt x="191" y="579"/>
                  </a:cubicBezTo>
                  <a:lnTo>
                    <a:pt x="1394" y="263"/>
                  </a:lnTo>
                  <a:cubicBezTo>
                    <a:pt x="1489" y="231"/>
                    <a:pt x="1521" y="168"/>
                    <a:pt x="1489" y="104"/>
                  </a:cubicBezTo>
                  <a:cubicBezTo>
                    <a:pt x="1489" y="53"/>
                    <a:pt x="1426" y="1"/>
                    <a:pt x="1368"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50" name="Google Shape;1641;p28"/>
            <p:cNvSpPr/>
            <p:nvPr/>
          </p:nvSpPr>
          <p:spPr>
            <a:xfrm>
              <a:off x="1218672" y="3400439"/>
              <a:ext cx="48828" cy="15538"/>
            </a:xfrm>
            <a:custGeom>
              <a:avLst/>
              <a:gdLst/>
              <a:ahLst/>
              <a:cxnLst/>
              <a:rect l="l" t="t" r="r" b="b"/>
              <a:pathLst>
                <a:path w="1521" h="484" extrusionOk="0">
                  <a:moveTo>
                    <a:pt x="124" y="0"/>
                  </a:moveTo>
                  <a:cubicBezTo>
                    <a:pt x="73" y="0"/>
                    <a:pt x="26" y="52"/>
                    <a:pt x="0" y="103"/>
                  </a:cubicBezTo>
                  <a:cubicBezTo>
                    <a:pt x="0" y="167"/>
                    <a:pt x="32" y="262"/>
                    <a:pt x="127" y="262"/>
                  </a:cubicBezTo>
                  <a:lnTo>
                    <a:pt x="1362" y="483"/>
                  </a:lnTo>
                  <a:cubicBezTo>
                    <a:pt x="1425" y="483"/>
                    <a:pt x="1520" y="452"/>
                    <a:pt x="1520" y="388"/>
                  </a:cubicBezTo>
                  <a:cubicBezTo>
                    <a:pt x="1520" y="325"/>
                    <a:pt x="1489" y="230"/>
                    <a:pt x="1425" y="230"/>
                  </a:cubicBezTo>
                  <a:lnTo>
                    <a:pt x="159" y="8"/>
                  </a:lnTo>
                  <a:cubicBezTo>
                    <a:pt x="147" y="3"/>
                    <a:pt x="135" y="0"/>
                    <a:pt x="12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51" name="Google Shape;1642;p28"/>
            <p:cNvSpPr/>
            <p:nvPr/>
          </p:nvSpPr>
          <p:spPr>
            <a:xfrm>
              <a:off x="1202396" y="3435623"/>
              <a:ext cx="39679" cy="29534"/>
            </a:xfrm>
            <a:custGeom>
              <a:avLst/>
              <a:gdLst/>
              <a:ahLst/>
              <a:cxnLst/>
              <a:rect l="l" t="t" r="r" b="b"/>
              <a:pathLst>
                <a:path w="1236" h="920" extrusionOk="0">
                  <a:moveTo>
                    <a:pt x="159" y="0"/>
                  </a:moveTo>
                  <a:cubicBezTo>
                    <a:pt x="123" y="0"/>
                    <a:pt x="82" y="15"/>
                    <a:pt x="64" y="53"/>
                  </a:cubicBezTo>
                  <a:cubicBezTo>
                    <a:pt x="1" y="116"/>
                    <a:pt x="32" y="179"/>
                    <a:pt x="64" y="243"/>
                  </a:cubicBezTo>
                  <a:lnTo>
                    <a:pt x="1014" y="908"/>
                  </a:lnTo>
                  <a:cubicBezTo>
                    <a:pt x="1031" y="916"/>
                    <a:pt x="1048" y="920"/>
                    <a:pt x="1064" y="920"/>
                  </a:cubicBezTo>
                  <a:cubicBezTo>
                    <a:pt x="1109" y="920"/>
                    <a:pt x="1149" y="891"/>
                    <a:pt x="1172" y="844"/>
                  </a:cubicBezTo>
                  <a:cubicBezTo>
                    <a:pt x="1236" y="781"/>
                    <a:pt x="1204" y="718"/>
                    <a:pt x="1172" y="686"/>
                  </a:cubicBezTo>
                  <a:lnTo>
                    <a:pt x="222" y="21"/>
                  </a:lnTo>
                  <a:cubicBezTo>
                    <a:pt x="209" y="8"/>
                    <a:pt x="185" y="0"/>
                    <a:pt x="159"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52" name="Google Shape;1643;p28"/>
            <p:cNvSpPr/>
            <p:nvPr/>
          </p:nvSpPr>
          <p:spPr>
            <a:xfrm>
              <a:off x="1180020" y="3460246"/>
              <a:ext cx="23435" cy="31717"/>
            </a:xfrm>
            <a:custGeom>
              <a:avLst/>
              <a:gdLst/>
              <a:ahLst/>
              <a:cxnLst/>
              <a:rect l="l" t="t" r="r" b="b"/>
              <a:pathLst>
                <a:path w="730" h="988" extrusionOk="0">
                  <a:moveTo>
                    <a:pt x="151" y="1"/>
                  </a:moveTo>
                  <a:cubicBezTo>
                    <a:pt x="133" y="1"/>
                    <a:pt x="114" y="5"/>
                    <a:pt x="96" y="14"/>
                  </a:cubicBezTo>
                  <a:cubicBezTo>
                    <a:pt x="32" y="46"/>
                    <a:pt x="1" y="141"/>
                    <a:pt x="32" y="172"/>
                  </a:cubicBezTo>
                  <a:lnTo>
                    <a:pt x="476" y="964"/>
                  </a:lnTo>
                  <a:cubicBezTo>
                    <a:pt x="492" y="980"/>
                    <a:pt x="515" y="988"/>
                    <a:pt x="543" y="988"/>
                  </a:cubicBezTo>
                  <a:cubicBezTo>
                    <a:pt x="571" y="988"/>
                    <a:pt x="603" y="980"/>
                    <a:pt x="634" y="964"/>
                  </a:cubicBezTo>
                  <a:cubicBezTo>
                    <a:pt x="698" y="932"/>
                    <a:pt x="729" y="869"/>
                    <a:pt x="698" y="837"/>
                  </a:cubicBezTo>
                  <a:lnTo>
                    <a:pt x="254" y="46"/>
                  </a:lnTo>
                  <a:cubicBezTo>
                    <a:pt x="232" y="23"/>
                    <a:pt x="194" y="1"/>
                    <a:pt x="15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07" name="Google Shape;1644;p28"/>
          <p:cNvGrpSpPr/>
          <p:nvPr/>
        </p:nvGrpSpPr>
        <p:grpSpPr>
          <a:xfrm>
            <a:off x="442113" y="2955470"/>
            <a:ext cx="4305574" cy="1626980"/>
            <a:chOff x="442113" y="2955470"/>
            <a:chExt cx="4305574" cy="1626980"/>
          </a:xfrm>
        </p:grpSpPr>
        <p:grpSp>
          <p:nvGrpSpPr>
            <p:cNvPr id="308" name="Google Shape;1645;p28"/>
            <p:cNvGrpSpPr/>
            <p:nvPr/>
          </p:nvGrpSpPr>
          <p:grpSpPr>
            <a:xfrm>
              <a:off x="442113" y="3331076"/>
              <a:ext cx="4305574" cy="1251374"/>
              <a:chOff x="44536" y="2863598"/>
              <a:chExt cx="3403500" cy="1493464"/>
            </a:xfrm>
          </p:grpSpPr>
          <p:sp>
            <p:nvSpPr>
              <p:cNvPr id="1049753" name="Google Shape;1646;p28"/>
              <p:cNvSpPr txBox="1"/>
              <p:nvPr/>
            </p:nvSpPr>
            <p:spPr>
              <a:xfrm>
                <a:off x="396182" y="2863598"/>
                <a:ext cx="2052900" cy="260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rPr>
                  <a:t>Objectifs atteints</a:t>
                </a:r>
                <a:endParaRPr sz="1400" b="0" i="0" u="none" strike="noStrike" cap="none">
                  <a:solidFill>
                    <a:srgbClr val="000000"/>
                  </a:solidFill>
                  <a:latin typeface="Fira Sans Medium" panose="020B0603050000020004"/>
                  <a:ea typeface="Fira Sans Medium" panose="020B0603050000020004"/>
                  <a:cs typeface="Fira Sans Medium" panose="020B0603050000020004"/>
                  <a:sym typeface="Fira Sans Medium" panose="020B0603050000020004"/>
                </a:endParaRPr>
              </a:p>
            </p:txBody>
          </p:sp>
          <p:sp>
            <p:nvSpPr>
              <p:cNvPr id="1049754" name="Google Shape;1647;p28"/>
              <p:cNvSpPr txBox="1"/>
              <p:nvPr/>
            </p:nvSpPr>
            <p:spPr>
              <a:xfrm>
                <a:off x="44536" y="4001862"/>
                <a:ext cx="3403500" cy="355200"/>
              </a:xfrm>
              <a:prstGeom prst="rect">
                <a:avLst/>
              </a:prstGeom>
              <a:noFill/>
              <a:ln>
                <a:noFill/>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rgbClr val="000000"/>
                  </a:buClr>
                  <a:buSzPts val="1200"/>
                  <a:buFont typeface="Fira Sans" panose="020B0503050000020004"/>
                  <a:buChar char="●"/>
                </a:pP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R</a:t>
                </a:r>
                <a:r>
                  <a:rPr lang="en-US" alt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alisation</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d'une</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tude</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approfondie</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des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algorithmes</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de navigation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autonome</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304800" algn="l" rtl="0">
                  <a:lnSpc>
                    <a:spcPct val="100000"/>
                  </a:lnSpc>
                  <a:spcBef>
                    <a:spcPts val="0"/>
                  </a:spcBef>
                  <a:spcAft>
                    <a:spcPts val="0"/>
                  </a:spcAft>
                  <a:buClr>
                    <a:srgbClr val="000000"/>
                  </a:buClr>
                  <a:buSzPts val="1200"/>
                  <a:buFont typeface="Fira Sans" panose="020B0503050000020004"/>
                  <a:buChar char="●"/>
                </a:pP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Validation des solutions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dans</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l'environnement</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ROS avec Gazebo et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Rviz</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304800" algn="l" rtl="0">
                  <a:lnSpc>
                    <a:spcPct val="100000"/>
                  </a:lnSpc>
                  <a:spcBef>
                    <a:spcPts val="0"/>
                  </a:spcBef>
                  <a:spcAft>
                    <a:spcPts val="0"/>
                  </a:spcAft>
                  <a:buClr>
                    <a:srgbClr val="000000"/>
                  </a:buClr>
                  <a:buSzPts val="1200"/>
                  <a:buFont typeface="Fira Sans" panose="020B0503050000020004"/>
                  <a:buChar char="●"/>
                </a:pPr>
                <a:r>
                  <a:rPr lang="en-US" alt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tude</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comparative entre </a:t>
                </a:r>
                <a:r>
                  <a:rPr lang="en-US" altLang="fr-FR"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l'algorithme</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DWA et le Q-learning.</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304800" algn="l" rtl="0">
                  <a:lnSpc>
                    <a:spcPct val="100000"/>
                  </a:lnSpc>
                  <a:spcBef>
                    <a:spcPts val="0"/>
                  </a:spcBef>
                  <a:spcAft>
                    <a:spcPts val="0"/>
                  </a:spcAft>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cxnSp>
          <p:nvCxnSpPr>
            <p:cNvPr id="3145795" name="Google Shape;1648;p28"/>
            <p:cNvCxnSpPr/>
            <p:nvPr/>
          </p:nvCxnSpPr>
          <p:spPr>
            <a:xfrm rot="5400000">
              <a:off x="1932718" y="3139165"/>
              <a:ext cx="375553" cy="8163"/>
            </a:xfrm>
            <a:prstGeom prst="straightConnector1">
              <a:avLst/>
            </a:prstGeom>
            <a:noFill/>
            <a:ln w="9525" cap="flat" cmpd="sng">
              <a:solidFill>
                <a:srgbClr val="002060"/>
              </a:solidFill>
              <a:prstDash val="solid"/>
              <a:round/>
              <a:headEnd type="none" w="sm" len="sm"/>
              <a:tailEnd type="stealth" w="med" len="med"/>
            </a:ln>
          </p:spPr>
        </p:cxnSp>
      </p:grpSp>
      <p:grpSp>
        <p:nvGrpSpPr>
          <p:cNvPr id="309" name="Google Shape;1649;p28"/>
          <p:cNvGrpSpPr/>
          <p:nvPr/>
        </p:nvGrpSpPr>
        <p:grpSpPr>
          <a:xfrm>
            <a:off x="0" y="0"/>
            <a:ext cx="9144000" cy="665450"/>
            <a:chOff x="0" y="0"/>
            <a:chExt cx="9144000" cy="665450"/>
          </a:xfrm>
        </p:grpSpPr>
        <p:grpSp>
          <p:nvGrpSpPr>
            <p:cNvPr id="310" name="Google Shape;1650;p28"/>
            <p:cNvGrpSpPr/>
            <p:nvPr/>
          </p:nvGrpSpPr>
          <p:grpSpPr>
            <a:xfrm>
              <a:off x="0" y="0"/>
              <a:ext cx="9144000" cy="665450"/>
              <a:chOff x="0" y="0"/>
              <a:chExt cx="9144000" cy="665450"/>
            </a:xfrm>
          </p:grpSpPr>
          <p:grpSp>
            <p:nvGrpSpPr>
              <p:cNvPr id="311" name="Google Shape;1651;p28"/>
              <p:cNvGrpSpPr/>
              <p:nvPr/>
            </p:nvGrpSpPr>
            <p:grpSpPr>
              <a:xfrm>
                <a:off x="0" y="0"/>
                <a:ext cx="9144000" cy="665450"/>
                <a:chOff x="0" y="0"/>
                <a:chExt cx="9144000" cy="665450"/>
              </a:xfrm>
            </p:grpSpPr>
            <p:sp>
              <p:nvSpPr>
                <p:cNvPr id="1049755" name="Google Shape;1652;p28"/>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756" name="Google Shape;1653;p28"/>
                <p:cNvSpPr txBox="1"/>
                <p:nvPr/>
              </p:nvSpPr>
              <p:spPr>
                <a:xfrm>
                  <a:off x="1211246" y="10336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57" name="Google Shape;1654;p28"/>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758" name="Google Shape;1655;p28"/>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759" name="Google Shape;1656;p28"/>
                <p:cNvSpPr txBox="1"/>
                <p:nvPr/>
              </p:nvSpPr>
              <p:spPr>
                <a:xfrm>
                  <a:off x="7777800" y="0"/>
                  <a:ext cx="1366200" cy="6654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1000" b="1" i="0" u="sng"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760" name="Google Shape;1657;p28"/>
              <p:cNvSpPr txBox="1"/>
              <p:nvPr/>
            </p:nvSpPr>
            <p:spPr>
              <a:xfrm>
                <a:off x="3034030" y="0"/>
                <a:ext cx="1517015"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761" name="Google Shape;1658;p28"/>
            <p:cNvSpPr txBox="1"/>
            <p:nvPr/>
          </p:nvSpPr>
          <p:spPr>
            <a:xfrm>
              <a:off x="0" y="11131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a:t>
              </a: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endParaRPr sz="900" b="1"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049762" name="Google Shape;1659;p28"/>
          <p:cNvSpPr/>
          <p:nvPr/>
        </p:nvSpPr>
        <p:spPr>
          <a:xfrm>
            <a:off x="231363" y="693232"/>
            <a:ext cx="40266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 Conclusions</a:t>
            </a:r>
            <a:endParaRPr sz="15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762"/>
                                        </p:tgtEl>
                                        <p:attrNameLst>
                                          <p:attrName>style.visibility</p:attrName>
                                        </p:attrNameLst>
                                      </p:cBhvr>
                                      <p:to>
                                        <p:strVal val="visible"/>
                                      </p:to>
                                    </p:set>
                                    <p:animEffect transition="in" filter="fade">
                                      <p:cBhvr>
                                        <p:cTn id="7" dur="500"/>
                                        <p:tgtEl>
                                          <p:spTgt spid="10497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9551"/>
                                        </p:tgtEl>
                                        <p:attrNameLst>
                                          <p:attrName>style.visibility</p:attrName>
                                        </p:attrNameLst>
                                      </p:cBhvr>
                                      <p:to>
                                        <p:strVal val="visible"/>
                                      </p:to>
                                    </p:set>
                                    <p:animEffect transition="in" filter="fade">
                                      <p:cBhvr>
                                        <p:cTn id="12" dur="500"/>
                                        <p:tgtEl>
                                          <p:spTgt spid="10495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49548"/>
                                        </p:tgtEl>
                                        <p:attrNameLst>
                                          <p:attrName>style.visibility</p:attrName>
                                        </p:attrNameLst>
                                      </p:cBhvr>
                                      <p:to>
                                        <p:strVal val="visible"/>
                                      </p:to>
                                    </p:set>
                                    <p:animEffect transition="in" filter="fade">
                                      <p:cBhvr>
                                        <p:cTn id="15" dur="500"/>
                                        <p:tgtEl>
                                          <p:spTgt spid="10495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9550"/>
                                        </p:tgtEl>
                                        <p:attrNameLst>
                                          <p:attrName>style.visibility</p:attrName>
                                        </p:attrNameLst>
                                      </p:cBhvr>
                                      <p:to>
                                        <p:strVal val="visible"/>
                                      </p:to>
                                    </p:set>
                                    <p:animEffect transition="in" filter="fade">
                                      <p:cBhvr>
                                        <p:cTn id="18" dur="500"/>
                                        <p:tgtEl>
                                          <p:spTgt spid="10495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9549"/>
                                        </p:tgtEl>
                                        <p:attrNameLst>
                                          <p:attrName>style.visibility</p:attrName>
                                        </p:attrNameLst>
                                      </p:cBhvr>
                                      <p:to>
                                        <p:strVal val="visible"/>
                                      </p:to>
                                    </p:set>
                                    <p:animEffect transition="in" filter="fade">
                                      <p:cBhvr>
                                        <p:cTn id="21" dur="500"/>
                                        <p:tgtEl>
                                          <p:spTgt spid="10495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500"/>
                                        <p:tgtEl>
                                          <p:spTgt spid="307"/>
                                        </p:tgtEl>
                                      </p:cBhvr>
                                    </p:animEffect>
                                  </p:childTnLst>
                                </p:cTn>
                              </p:par>
                              <p:par>
                                <p:cTn id="27" presetID="10" presetClass="entr" presetSubtype="0" fill="hold" nodeType="withEffect">
                                  <p:stCondLst>
                                    <p:cond delay="0"/>
                                  </p:stCondLst>
                                  <p:childTnLst>
                                    <p:set>
                                      <p:cBhvr>
                                        <p:cTn id="28" dur="1" fill="hold">
                                          <p:stCondLst>
                                            <p:cond delay="0"/>
                                          </p:stCondLst>
                                        </p:cTn>
                                        <p:tgtEl>
                                          <p:spTgt spid="306"/>
                                        </p:tgtEl>
                                        <p:attrNameLst>
                                          <p:attrName>style.visibility</p:attrName>
                                        </p:attrNameLst>
                                      </p:cBhvr>
                                      <p:to>
                                        <p:strVal val="visible"/>
                                      </p:to>
                                    </p:set>
                                    <p:animEffect transition="in" filter="fade">
                                      <p:cBhvr>
                                        <p:cTn id="29" dur="500"/>
                                        <p:tgtEl>
                                          <p:spTgt spid="30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3"/>
                                        </p:tgtEl>
                                        <p:attrNameLst>
                                          <p:attrName>style.visibility</p:attrName>
                                        </p:attrNameLst>
                                      </p:cBhvr>
                                      <p:to>
                                        <p:strVal val="visible"/>
                                      </p:to>
                                    </p:set>
                                    <p:animEffect transition="in" filter="fade">
                                      <p:cBhvr>
                                        <p:cTn id="34" dur="500"/>
                                        <p:tgtEl>
                                          <p:spTgt spid="303"/>
                                        </p:tgtEl>
                                      </p:cBhvr>
                                    </p:animEffect>
                                  </p:childTnLst>
                                </p:cTn>
                              </p:par>
                              <p:par>
                                <p:cTn id="35" presetID="10" presetClass="entr" presetSubtype="0" fill="hold" nodeType="with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8" grpId="0" animBg="1"/>
      <p:bldP spid="1049549" grpId="0" animBg="1"/>
      <p:bldP spid="1049550" grpId="0" animBg="1"/>
      <p:bldP spid="1049551" grpId="0" animBg="1"/>
      <p:bldP spid="10497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049765" name="Google Shape;1664;p29"/>
          <p:cNvSpPr txBox="1">
            <a:spLocks noGrp="1"/>
          </p:cNvSpPr>
          <p:nvPr>
            <p:ph type="sldNum" idx="12"/>
          </p:nvPr>
        </p:nvSpPr>
        <p:spPr>
          <a:xfrm>
            <a:off x="8760600" y="4835350"/>
            <a:ext cx="383400" cy="3006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fld>
            <a:endParaRPr sz="1200" b="1"/>
          </a:p>
        </p:txBody>
      </p:sp>
      <p:grpSp>
        <p:nvGrpSpPr>
          <p:cNvPr id="315" name="Google Shape;1665;p29"/>
          <p:cNvGrpSpPr/>
          <p:nvPr/>
        </p:nvGrpSpPr>
        <p:grpSpPr>
          <a:xfrm>
            <a:off x="0" y="0"/>
            <a:ext cx="9144000" cy="665450"/>
            <a:chOff x="0" y="0"/>
            <a:chExt cx="9144000" cy="665450"/>
          </a:xfrm>
        </p:grpSpPr>
        <p:grpSp>
          <p:nvGrpSpPr>
            <p:cNvPr id="316" name="Google Shape;1666;p29"/>
            <p:cNvGrpSpPr/>
            <p:nvPr/>
          </p:nvGrpSpPr>
          <p:grpSpPr>
            <a:xfrm>
              <a:off x="0" y="0"/>
              <a:ext cx="9144000" cy="665450"/>
              <a:chOff x="0" y="0"/>
              <a:chExt cx="9144000" cy="665450"/>
            </a:xfrm>
          </p:grpSpPr>
          <p:grpSp>
            <p:nvGrpSpPr>
              <p:cNvPr id="317" name="Google Shape;1667;p29"/>
              <p:cNvGrpSpPr/>
              <p:nvPr/>
            </p:nvGrpSpPr>
            <p:grpSpPr>
              <a:xfrm>
                <a:off x="0" y="0"/>
                <a:ext cx="9144000" cy="665450"/>
                <a:chOff x="0" y="0"/>
                <a:chExt cx="9144000" cy="665450"/>
              </a:xfrm>
            </p:grpSpPr>
            <p:sp>
              <p:nvSpPr>
                <p:cNvPr id="1049766" name="Google Shape;1668;p29"/>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9767" name="Google Shape;1669;p29"/>
                <p:cNvSpPr txBox="1"/>
                <p:nvPr/>
              </p:nvSpPr>
              <p:spPr>
                <a:xfrm>
                  <a:off x="1211881" y="3037"/>
                  <a:ext cx="1681500" cy="32004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68" name="Google Shape;1670;p29"/>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769" name="Google Shape;1671;p29"/>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770" name="Google Shape;1672;p29"/>
                <p:cNvSpPr txBox="1"/>
                <p:nvPr/>
              </p:nvSpPr>
              <p:spPr>
                <a:xfrm>
                  <a:off x="7777800" y="0"/>
                  <a:ext cx="1366200" cy="6654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1000" b="1" i="0" u="sng" strike="noStrike" cap="none">
                    <a:solidFill>
                      <a:schemeClr val="accen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771" name="Google Shape;1673;p29"/>
              <p:cNvSpPr txBox="1"/>
              <p:nvPr/>
            </p:nvSpPr>
            <p:spPr>
              <a:xfrm>
                <a:off x="3034030" y="0"/>
                <a:ext cx="1529080"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9772" name="Google Shape;1674;p29"/>
            <p:cNvSpPr txBox="1"/>
            <p:nvPr/>
          </p:nvSpPr>
          <p:spPr>
            <a:xfrm>
              <a:off x="0" y="192"/>
              <a:ext cx="1681500" cy="3231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900" b="0" i="0" u="none" strike="noStrike" cap="none">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
        <p:nvSpPr>
          <p:cNvPr id="1049789" name="Google Shape;1694;p29"/>
          <p:cNvSpPr/>
          <p:nvPr/>
        </p:nvSpPr>
        <p:spPr>
          <a:xfrm>
            <a:off x="4259270" y="1715122"/>
            <a:ext cx="522337" cy="474676"/>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2" name="Google Shape;1702;p29"/>
          <p:cNvGrpSpPr/>
          <p:nvPr/>
        </p:nvGrpSpPr>
        <p:grpSpPr>
          <a:xfrm>
            <a:off x="4521758" y="1550726"/>
            <a:ext cx="4622242" cy="1372585"/>
            <a:chOff x="4521758" y="1550726"/>
            <a:chExt cx="4622242" cy="1372585"/>
          </a:xfrm>
        </p:grpSpPr>
        <p:sp>
          <p:nvSpPr>
            <p:cNvPr id="1049794" name="Google Shape;1703;p29"/>
            <p:cNvSpPr/>
            <p:nvPr/>
          </p:nvSpPr>
          <p:spPr>
            <a:xfrm>
              <a:off x="4521758" y="2784171"/>
              <a:ext cx="782149" cy="38"/>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3" name="Google Shape;1704;p29"/>
            <p:cNvGrpSpPr/>
            <p:nvPr/>
          </p:nvGrpSpPr>
          <p:grpSpPr>
            <a:xfrm>
              <a:off x="4614554" y="1550726"/>
              <a:ext cx="4529446" cy="1372585"/>
              <a:chOff x="4614554" y="1550726"/>
              <a:chExt cx="4529446" cy="1372585"/>
            </a:xfrm>
          </p:grpSpPr>
          <p:grpSp>
            <p:nvGrpSpPr>
              <p:cNvPr id="324" name="Google Shape;1705;p29"/>
              <p:cNvGrpSpPr/>
              <p:nvPr/>
            </p:nvGrpSpPr>
            <p:grpSpPr>
              <a:xfrm>
                <a:off x="4614554" y="1550726"/>
                <a:ext cx="3987409" cy="1232355"/>
                <a:chOff x="4791646" y="1136284"/>
                <a:chExt cx="4220820" cy="1435474"/>
              </a:xfrm>
            </p:grpSpPr>
            <p:sp>
              <p:nvSpPr>
                <p:cNvPr id="1049795" name="Google Shape;1706;p29"/>
                <p:cNvSpPr/>
                <p:nvPr/>
              </p:nvSpPr>
              <p:spPr>
                <a:xfrm>
                  <a:off x="5010525" y="1962751"/>
                  <a:ext cx="84229" cy="84229"/>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96" name="Google Shape;1707;p29"/>
                <p:cNvSpPr/>
                <p:nvPr/>
              </p:nvSpPr>
              <p:spPr>
                <a:xfrm>
                  <a:off x="4808483" y="1868731"/>
                  <a:ext cx="378873" cy="378918"/>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97" name="Google Shape;1708;p29"/>
                <p:cNvSpPr/>
                <p:nvPr/>
              </p:nvSpPr>
              <p:spPr>
                <a:xfrm>
                  <a:off x="4798647" y="2184422"/>
                  <a:ext cx="74392" cy="74437"/>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98" name="Google Shape;1709;p29"/>
                <p:cNvSpPr/>
                <p:nvPr/>
              </p:nvSpPr>
              <p:spPr>
                <a:xfrm>
                  <a:off x="4791646" y="2162002"/>
                  <a:ext cx="58973" cy="5755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99" name="Google Shape;1710;p29"/>
                <p:cNvSpPr/>
                <p:nvPr/>
              </p:nvSpPr>
              <p:spPr>
                <a:xfrm>
                  <a:off x="4837947" y="2206886"/>
                  <a:ext cx="57555" cy="576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5" name="Google Shape;1711;p29"/>
                <p:cNvGrpSpPr/>
                <p:nvPr/>
              </p:nvGrpSpPr>
              <p:grpSpPr>
                <a:xfrm>
                  <a:off x="4958597" y="1136284"/>
                  <a:ext cx="4053869" cy="1435474"/>
                  <a:chOff x="4958597" y="1136284"/>
                  <a:chExt cx="4053869" cy="1435474"/>
                </a:xfrm>
              </p:grpSpPr>
              <p:sp>
                <p:nvSpPr>
                  <p:cNvPr id="1049800" name="Google Shape;1712;p29"/>
                  <p:cNvSpPr/>
                  <p:nvPr/>
                </p:nvSpPr>
                <p:spPr>
                  <a:xfrm>
                    <a:off x="4958597" y="1136284"/>
                    <a:ext cx="783046" cy="1435474"/>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6" name="Google Shape;1713;p29"/>
                  <p:cNvGrpSpPr/>
                  <p:nvPr/>
                </p:nvGrpSpPr>
                <p:grpSpPr>
                  <a:xfrm>
                    <a:off x="5963250" y="1494691"/>
                    <a:ext cx="3049216" cy="823005"/>
                    <a:chOff x="5963250" y="1494691"/>
                    <a:chExt cx="3049216" cy="823005"/>
                  </a:xfrm>
                </p:grpSpPr>
                <p:sp>
                  <p:nvSpPr>
                    <p:cNvPr id="1049801" name="Google Shape;1714;p29"/>
                    <p:cNvSpPr txBox="1"/>
                    <p:nvPr/>
                  </p:nvSpPr>
                  <p:spPr>
                    <a:xfrm>
                      <a:off x="5963250" y="1494691"/>
                      <a:ext cx="2412600" cy="3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fr-FR" sz="2300" b="0" i="0" u="none" strike="noStrike" cap="none">
                          <a:solidFill>
                            <a:srgbClr val="30475E"/>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02</a:t>
                      </a:r>
                      <a:endParaRPr sz="2300" b="0" i="0" u="none" strike="noStrike" cap="none">
                        <a:solidFill>
                          <a:srgbClr val="30475E"/>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802" name="Google Shape;1715;p29"/>
                    <p:cNvSpPr txBox="1"/>
                    <p:nvPr/>
                  </p:nvSpPr>
                  <p:spPr>
                    <a:xfrm>
                      <a:off x="5963266" y="1861696"/>
                      <a:ext cx="30492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fr-FR" sz="1200" b="0" i="0" u="none" strike="noStrike" cap="none">
                          <a:solidFill>
                            <a:schemeClr val="dk1"/>
                          </a:solidFill>
                          <a:latin typeface="Fira Sans" panose="020B0503050000020004"/>
                          <a:ea typeface="Fira Sans" panose="020B0503050000020004"/>
                          <a:cs typeface="Fira Sans" panose="020B0503050000020004"/>
                          <a:sym typeface="Fira Sans" panose="020B0503050000020004"/>
                        </a:rPr>
                        <a:t> </a:t>
                      </a:r>
                      <a:endParaRPr sz="1200" b="0" i="0" u="none" strike="noStrike" cap="none">
                        <a:solidFill>
                          <a:schemeClr val="dk1"/>
                        </a:solidFill>
                        <a:latin typeface="Fira Sans" panose="020B0503050000020004"/>
                        <a:ea typeface="Fira Sans" panose="020B0503050000020004"/>
                        <a:cs typeface="Fira Sans" panose="020B0503050000020004"/>
                        <a:sym typeface="Fira Sans" panose="020B0503050000020004"/>
                      </a:endParaRPr>
                    </a:p>
                    <a:p>
                      <a:pPr marL="0" marR="0" lvl="0" indent="0" algn="l"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cxnSp>
                  <p:nvCxnSpPr>
                    <p:cNvPr id="3145797" name="Google Shape;1716;p29"/>
                    <p:cNvCxnSpPr/>
                    <p:nvPr/>
                  </p:nvCxnSpPr>
                  <p:spPr>
                    <a:xfrm>
                      <a:off x="6067999" y="1855788"/>
                      <a:ext cx="297600" cy="0"/>
                    </a:xfrm>
                    <a:prstGeom prst="straightConnector1">
                      <a:avLst/>
                    </a:prstGeom>
                    <a:noFill/>
                    <a:ln w="9525" cap="flat" cmpd="sng">
                      <a:solidFill>
                        <a:srgbClr val="595959"/>
                      </a:solidFill>
                      <a:prstDash val="solid"/>
                      <a:round/>
                      <a:headEnd type="none" w="sm" len="sm"/>
                      <a:tailEnd type="none" w="sm" len="sm"/>
                    </a:ln>
                  </p:spPr>
                </p:cxnSp>
              </p:grpSp>
            </p:grpSp>
          </p:grpSp>
          <p:sp>
            <p:nvSpPr>
              <p:cNvPr id="1049803" name="Google Shape;1717;p29"/>
              <p:cNvSpPr/>
              <p:nvPr/>
            </p:nvSpPr>
            <p:spPr>
              <a:xfrm>
                <a:off x="6235002" y="1756181"/>
                <a:ext cx="2908998" cy="11671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altLang="en-US">
                    <a:sym typeface="Arial" panose="020B0604020202020204"/>
                  </a:rPr>
                  <a:t>Utilisation des techniques d’apprentissage profond pour la génération d’une trajectoire dans un temps optimal</a:t>
                </a:r>
                <a:endParaRPr lang="fr-FR" altLang="en-US"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fr-FR"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327" name="Google Shape;1718;p29"/>
          <p:cNvGrpSpPr/>
          <p:nvPr/>
        </p:nvGrpSpPr>
        <p:grpSpPr>
          <a:xfrm>
            <a:off x="4252656" y="2783043"/>
            <a:ext cx="4674870" cy="1276350"/>
            <a:chOff x="4252656" y="2783043"/>
            <a:chExt cx="4674870" cy="1276350"/>
          </a:xfrm>
        </p:grpSpPr>
        <p:grpSp>
          <p:nvGrpSpPr>
            <p:cNvPr id="328" name="Google Shape;1719;p29"/>
            <p:cNvGrpSpPr/>
            <p:nvPr/>
          </p:nvGrpSpPr>
          <p:grpSpPr>
            <a:xfrm>
              <a:off x="4252656" y="2783043"/>
              <a:ext cx="4349211" cy="1232355"/>
              <a:chOff x="4630451" y="2859388"/>
              <a:chExt cx="4349211" cy="1232355"/>
            </a:xfrm>
          </p:grpSpPr>
          <p:grpSp>
            <p:nvGrpSpPr>
              <p:cNvPr id="329" name="Google Shape;1720;p29"/>
              <p:cNvGrpSpPr/>
              <p:nvPr/>
            </p:nvGrpSpPr>
            <p:grpSpPr>
              <a:xfrm>
                <a:off x="4630451" y="2859388"/>
                <a:ext cx="4349211" cy="1232355"/>
                <a:chOff x="4408564" y="2571714"/>
                <a:chExt cx="4603801" cy="1435474"/>
              </a:xfrm>
            </p:grpSpPr>
            <p:sp>
              <p:nvSpPr>
                <p:cNvPr id="1049804" name="Google Shape;1721;p29"/>
                <p:cNvSpPr/>
                <p:nvPr/>
              </p:nvSpPr>
              <p:spPr>
                <a:xfrm>
                  <a:off x="4408564" y="3269114"/>
                  <a:ext cx="552913" cy="552869"/>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05" name="Google Shape;1722;p29"/>
                <p:cNvSpPr/>
                <p:nvPr/>
              </p:nvSpPr>
              <p:spPr>
                <a:xfrm>
                  <a:off x="4960015" y="2571714"/>
                  <a:ext cx="781629" cy="1435474"/>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30" name="Google Shape;1723;p29"/>
                <p:cNvGrpSpPr/>
                <p:nvPr/>
              </p:nvGrpSpPr>
              <p:grpSpPr>
                <a:xfrm>
                  <a:off x="5964665" y="2699297"/>
                  <a:ext cx="3047700" cy="845625"/>
                  <a:chOff x="5964665" y="2699297"/>
                  <a:chExt cx="3047700" cy="845625"/>
                </a:xfrm>
              </p:grpSpPr>
              <p:sp>
                <p:nvSpPr>
                  <p:cNvPr id="1049806" name="Google Shape;1724;p29"/>
                  <p:cNvSpPr txBox="1"/>
                  <p:nvPr/>
                </p:nvSpPr>
                <p:spPr>
                  <a:xfrm>
                    <a:off x="6016574" y="2699297"/>
                    <a:ext cx="2412600" cy="3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fr-FR" sz="2300" b="0" i="0" u="none" strike="noStrike" cap="none">
                        <a:solidFill>
                          <a:schemeClr val="accent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03</a:t>
                    </a:r>
                    <a:endParaRPr sz="2300" b="0" i="0" u="none" strike="noStrike" cap="none">
                      <a:solidFill>
                        <a:schemeClr val="accent3"/>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807" name="Google Shape;1725;p29"/>
                  <p:cNvSpPr txBox="1"/>
                  <p:nvPr/>
                </p:nvSpPr>
                <p:spPr>
                  <a:xfrm>
                    <a:off x="5964665" y="3007022"/>
                    <a:ext cx="3047700" cy="53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cxnSp>
                <p:nvCxnSpPr>
                  <p:cNvPr id="3145798" name="Google Shape;1726;p29"/>
                  <p:cNvCxnSpPr/>
                  <p:nvPr/>
                </p:nvCxnSpPr>
                <p:spPr>
                  <a:xfrm>
                    <a:off x="6124657" y="3054497"/>
                    <a:ext cx="297600" cy="0"/>
                  </a:xfrm>
                  <a:prstGeom prst="straightConnector1">
                    <a:avLst/>
                  </a:prstGeom>
                  <a:noFill/>
                  <a:ln w="9525" cap="flat" cmpd="sng">
                    <a:solidFill>
                      <a:srgbClr val="595959"/>
                    </a:solidFill>
                    <a:prstDash val="solid"/>
                    <a:round/>
                    <a:headEnd type="none" w="sm" len="sm"/>
                    <a:tailEnd type="none" w="sm" len="sm"/>
                  </a:ln>
                </p:spPr>
              </p:cxnSp>
            </p:grpSp>
          </p:grpSp>
          <p:sp>
            <p:nvSpPr>
              <p:cNvPr id="1049808" name="Google Shape;1727;p29"/>
              <p:cNvSpPr/>
              <p:nvPr/>
            </p:nvSpPr>
            <p:spPr>
              <a:xfrm>
                <a:off x="4939606" y="3061013"/>
                <a:ext cx="383396" cy="4616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809" name="Google Shape;1728;p29"/>
            <p:cNvSpPr/>
            <p:nvPr/>
          </p:nvSpPr>
          <p:spPr>
            <a:xfrm>
              <a:off x="6295451" y="2892263"/>
              <a:ext cx="2632075" cy="11671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Exploitation des donn</a:t>
              </a:r>
              <a:r>
                <a:rPr lang="en-US"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es d'autres capteurs pour renforcer l'adaptabilit</a:t>
              </a:r>
              <a:r>
                <a:rPr lang="en-US"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aux environnements dynamiques et complexes</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3" name="Groupe 102"/>
          <p:cNvGrpSpPr/>
          <p:nvPr/>
        </p:nvGrpSpPr>
        <p:grpSpPr>
          <a:xfrm>
            <a:off x="3593822" y="3647950"/>
            <a:ext cx="5166400" cy="1370486"/>
            <a:chOff x="3593822" y="3647950"/>
            <a:chExt cx="5166400" cy="1370486"/>
          </a:xfrm>
        </p:grpSpPr>
        <p:sp>
          <p:nvSpPr>
            <p:cNvPr id="1049793" name="Google Shape;1701;p29"/>
            <p:cNvSpPr/>
            <p:nvPr/>
          </p:nvSpPr>
          <p:spPr>
            <a:xfrm>
              <a:off x="6228037" y="4497736"/>
              <a:ext cx="2532185" cy="52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Am</a:t>
              </a:r>
              <a:r>
                <a:rPr lang="en-US"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lioration des capacit</a:t>
              </a:r>
              <a:r>
                <a:rPr lang="en-US"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s perceptuelles du robot</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32" name="Google Shape;1730;p29"/>
            <p:cNvGrpSpPr/>
            <p:nvPr/>
          </p:nvGrpSpPr>
          <p:grpSpPr>
            <a:xfrm>
              <a:off x="3593822" y="3647950"/>
              <a:ext cx="4457815" cy="1187674"/>
              <a:chOff x="3971617" y="3724295"/>
              <a:chExt cx="4457815" cy="1187674"/>
            </a:xfrm>
          </p:grpSpPr>
          <p:grpSp>
            <p:nvGrpSpPr>
              <p:cNvPr id="333" name="Google Shape;1731;p29"/>
              <p:cNvGrpSpPr/>
              <p:nvPr/>
            </p:nvGrpSpPr>
            <p:grpSpPr>
              <a:xfrm>
                <a:off x="3971617" y="3724295"/>
                <a:ext cx="4457815" cy="1187674"/>
                <a:chOff x="3711163" y="3579178"/>
                <a:chExt cx="4718763" cy="1383430"/>
              </a:xfrm>
            </p:grpSpPr>
            <p:sp>
              <p:nvSpPr>
                <p:cNvPr id="1049810" name="Google Shape;1732;p29"/>
                <p:cNvSpPr/>
                <p:nvPr/>
              </p:nvSpPr>
              <p:spPr>
                <a:xfrm>
                  <a:off x="3719582" y="3579178"/>
                  <a:ext cx="44" cy="82793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34" name="Google Shape;1733;p29"/>
                <p:cNvGrpSpPr/>
                <p:nvPr/>
              </p:nvGrpSpPr>
              <p:grpSpPr>
                <a:xfrm>
                  <a:off x="3711163" y="3820521"/>
                  <a:ext cx="4718763" cy="1142087"/>
                  <a:chOff x="3711163" y="3820521"/>
                  <a:chExt cx="4718763" cy="1142087"/>
                </a:xfrm>
              </p:grpSpPr>
              <p:sp>
                <p:nvSpPr>
                  <p:cNvPr id="1049811" name="Google Shape;1734;p29"/>
                  <p:cNvSpPr/>
                  <p:nvPr/>
                </p:nvSpPr>
                <p:spPr>
                  <a:xfrm>
                    <a:off x="3711163" y="3820521"/>
                    <a:ext cx="1435519" cy="783046"/>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35" name="Google Shape;1735;p29"/>
                  <p:cNvGrpSpPr/>
                  <p:nvPr/>
                </p:nvGrpSpPr>
                <p:grpSpPr>
                  <a:xfrm>
                    <a:off x="6008582" y="4416858"/>
                    <a:ext cx="2421344" cy="545750"/>
                    <a:chOff x="6008582" y="4416858"/>
                    <a:chExt cx="2421344" cy="545750"/>
                  </a:xfrm>
                </p:grpSpPr>
                <p:sp>
                  <p:nvSpPr>
                    <p:cNvPr id="1049812" name="Google Shape;1736;p29"/>
                    <p:cNvSpPr txBox="1"/>
                    <p:nvPr/>
                  </p:nvSpPr>
                  <p:spPr>
                    <a:xfrm>
                      <a:off x="6017326" y="4568771"/>
                      <a:ext cx="2412600" cy="3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fr-FR" sz="2300" b="0" i="0" u="none" strike="noStrike" cap="none" dirty="0">
                          <a:solidFill>
                            <a:srgbClr val="22283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04</a:t>
                      </a:r>
                      <a:endParaRPr sz="2300" b="0" i="0" u="none" strike="noStrike" cap="none">
                        <a:solidFill>
                          <a:srgbClr val="22283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813" name="Google Shape;1737;p29"/>
                    <p:cNvSpPr txBox="1"/>
                    <p:nvPr/>
                  </p:nvSpPr>
                  <p:spPr>
                    <a:xfrm>
                      <a:off x="6008582" y="4416858"/>
                      <a:ext cx="24126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cxnSp>
                  <p:nvCxnSpPr>
                    <p:cNvPr id="3145799" name="Google Shape;1738;p29"/>
                    <p:cNvCxnSpPr/>
                    <p:nvPr/>
                  </p:nvCxnSpPr>
                  <p:spPr>
                    <a:xfrm>
                      <a:off x="6136010" y="4962608"/>
                      <a:ext cx="297600" cy="0"/>
                    </a:xfrm>
                    <a:prstGeom prst="straightConnector1">
                      <a:avLst/>
                    </a:prstGeom>
                    <a:noFill/>
                    <a:ln w="9525" cap="flat" cmpd="sng">
                      <a:solidFill>
                        <a:srgbClr val="595959"/>
                      </a:solidFill>
                      <a:prstDash val="solid"/>
                      <a:round/>
                      <a:headEnd type="none" w="sm" len="sm"/>
                      <a:tailEnd type="none" w="sm" len="sm"/>
                    </a:ln>
                  </p:spPr>
                </p:cxnSp>
              </p:grpSp>
            </p:grpSp>
          </p:grpSp>
          <p:grpSp>
            <p:nvGrpSpPr>
              <p:cNvPr id="336" name="Google Shape;1739;p29"/>
              <p:cNvGrpSpPr/>
              <p:nvPr/>
            </p:nvGrpSpPr>
            <p:grpSpPr>
              <a:xfrm>
                <a:off x="4265952" y="3739900"/>
                <a:ext cx="383402" cy="397433"/>
                <a:chOff x="885166" y="3186393"/>
                <a:chExt cx="1317987" cy="2123041"/>
              </a:xfrm>
            </p:grpSpPr>
            <p:sp>
              <p:nvSpPr>
                <p:cNvPr id="1049814" name="Google Shape;1740;p29"/>
                <p:cNvSpPr/>
                <p:nvPr/>
              </p:nvSpPr>
              <p:spPr>
                <a:xfrm>
                  <a:off x="885166" y="3186393"/>
                  <a:ext cx="1317987" cy="2123041"/>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rgbClr val="C4C4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49815" name="Google Shape;1741;p29"/>
                <p:cNvSpPr/>
                <p:nvPr/>
              </p:nvSpPr>
              <p:spPr>
                <a:xfrm rot="623659">
                  <a:off x="1124348" y="3653879"/>
                  <a:ext cx="805028" cy="1101584"/>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rgbClr val="C4C4C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grpSp>
      <p:sp>
        <p:nvSpPr>
          <p:cNvPr id="1049817" name="Google Shape;1659;p28"/>
          <p:cNvSpPr/>
          <p:nvPr/>
        </p:nvSpPr>
        <p:spPr>
          <a:xfrm>
            <a:off x="231363" y="693232"/>
            <a:ext cx="40266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2. Perspectives</a:t>
            </a:r>
            <a:endParaRP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86" name="Groupe 85"/>
          <p:cNvGrpSpPr/>
          <p:nvPr/>
        </p:nvGrpSpPr>
        <p:grpSpPr>
          <a:xfrm>
            <a:off x="2558152" y="1940510"/>
            <a:ext cx="1938086" cy="1761174"/>
            <a:chOff x="481702" y="2397710"/>
            <a:chExt cx="1938086" cy="1761174"/>
          </a:xfrm>
        </p:grpSpPr>
        <p:grpSp>
          <p:nvGrpSpPr>
            <p:cNvPr id="84" name="Groupe 83"/>
            <p:cNvGrpSpPr/>
            <p:nvPr/>
          </p:nvGrpSpPr>
          <p:grpSpPr>
            <a:xfrm>
              <a:off x="481702" y="2397710"/>
              <a:ext cx="1938086" cy="1761174"/>
              <a:chOff x="2624827" y="1902410"/>
              <a:chExt cx="1938086" cy="1761174"/>
            </a:xfrm>
          </p:grpSpPr>
          <p:grpSp>
            <p:nvGrpSpPr>
              <p:cNvPr id="83" name="Groupe 82"/>
              <p:cNvGrpSpPr/>
              <p:nvPr/>
            </p:nvGrpSpPr>
            <p:grpSpPr>
              <a:xfrm>
                <a:off x="2624827" y="1902410"/>
                <a:ext cx="1938086" cy="1761174"/>
                <a:chOff x="2624827" y="1902410"/>
                <a:chExt cx="1938086" cy="1761174"/>
              </a:xfrm>
            </p:grpSpPr>
            <p:sp>
              <p:nvSpPr>
                <p:cNvPr id="1049773" name="Google Shape;1675;p29"/>
                <p:cNvSpPr/>
                <p:nvPr/>
              </p:nvSpPr>
              <p:spPr>
                <a:xfrm>
                  <a:off x="2624827" y="1902410"/>
                  <a:ext cx="1938086" cy="1761174"/>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74" name="Google Shape;1676;p29"/>
                <p:cNvSpPr/>
                <p:nvPr/>
              </p:nvSpPr>
              <p:spPr>
                <a:xfrm>
                  <a:off x="2672544" y="2021349"/>
                  <a:ext cx="1841311" cy="1523288"/>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75" name="Google Shape;1677;p29"/>
                <p:cNvSpPr/>
                <p:nvPr/>
              </p:nvSpPr>
              <p:spPr>
                <a:xfrm>
                  <a:off x="3041056" y="2436023"/>
                  <a:ext cx="1104285" cy="598748"/>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776" name="Google Shape;1678;p29"/>
              <p:cNvSpPr/>
              <p:nvPr/>
            </p:nvSpPr>
            <p:spPr>
              <a:xfrm>
                <a:off x="3067593" y="2933540"/>
                <a:ext cx="1057865" cy="831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77" name="Google Shape;1679;p29"/>
              <p:cNvSpPr/>
              <p:nvPr/>
            </p:nvSpPr>
            <p:spPr>
              <a:xfrm>
                <a:off x="3519610" y="2941946"/>
                <a:ext cx="186936" cy="169914"/>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79" name="Google Shape;1681;p29"/>
              <p:cNvSpPr/>
              <p:nvPr/>
            </p:nvSpPr>
            <p:spPr>
              <a:xfrm>
                <a:off x="3279684" y="2708288"/>
                <a:ext cx="159100" cy="145798"/>
              </a:xfrm>
              <a:custGeom>
                <a:avLst/>
                <a:gdLst/>
                <a:ahLst/>
                <a:cxnLst/>
                <a:rect l="l" t="t" r="r" b="b"/>
                <a:pathLst>
                  <a:path w="3801" h="3833" extrusionOk="0">
                    <a:moveTo>
                      <a:pt x="0" y="0"/>
                    </a:moveTo>
                    <a:lnTo>
                      <a:pt x="0" y="3832"/>
                    </a:lnTo>
                    <a:lnTo>
                      <a:pt x="3801" y="3832"/>
                    </a:lnTo>
                    <a:lnTo>
                      <a:pt x="380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0" name="Google Shape;1682;p29"/>
              <p:cNvSpPr/>
              <p:nvPr/>
            </p:nvSpPr>
            <p:spPr>
              <a:xfrm>
                <a:off x="3505044" y="2638415"/>
                <a:ext cx="159100" cy="214455"/>
              </a:xfrm>
              <a:custGeom>
                <a:avLst/>
                <a:gdLst/>
                <a:ahLst/>
                <a:cxnLst/>
                <a:rect l="l" t="t" r="r" b="b"/>
                <a:pathLst>
                  <a:path w="3801" h="5638" extrusionOk="0">
                    <a:moveTo>
                      <a:pt x="0" y="0"/>
                    </a:moveTo>
                    <a:lnTo>
                      <a:pt x="0" y="5637"/>
                    </a:lnTo>
                    <a:lnTo>
                      <a:pt x="3800" y="5637"/>
                    </a:lnTo>
                    <a:lnTo>
                      <a:pt x="380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1" name="Google Shape;1683;p29"/>
              <p:cNvSpPr/>
              <p:nvPr/>
            </p:nvSpPr>
            <p:spPr>
              <a:xfrm>
                <a:off x="3729065" y="2564928"/>
                <a:ext cx="159100" cy="287944"/>
              </a:xfrm>
              <a:custGeom>
                <a:avLst/>
                <a:gdLst/>
                <a:ahLst/>
                <a:cxnLst/>
                <a:rect l="l" t="t" r="r" b="b"/>
                <a:pathLst>
                  <a:path w="3801" h="7570" extrusionOk="0">
                    <a:moveTo>
                      <a:pt x="0" y="1"/>
                    </a:moveTo>
                    <a:lnTo>
                      <a:pt x="0" y="7569"/>
                    </a:lnTo>
                    <a:lnTo>
                      <a:pt x="3800" y="7569"/>
                    </a:lnTo>
                    <a:lnTo>
                      <a:pt x="380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778" name="Google Shape;1680;p29"/>
            <p:cNvSpPr/>
            <p:nvPr/>
          </p:nvSpPr>
          <p:spPr>
            <a:xfrm>
              <a:off x="1195699" y="3591347"/>
              <a:ext cx="521000" cy="43401"/>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2" name="Groupe 101"/>
          <p:cNvGrpSpPr/>
          <p:nvPr/>
        </p:nvGrpSpPr>
        <p:grpSpPr>
          <a:xfrm>
            <a:off x="3593822" y="790760"/>
            <a:ext cx="5389593" cy="1160502"/>
            <a:chOff x="3593822" y="790760"/>
            <a:chExt cx="5389593" cy="1160502"/>
          </a:xfrm>
        </p:grpSpPr>
        <p:grpSp>
          <p:nvGrpSpPr>
            <p:cNvPr id="87" name="Groupe 86"/>
            <p:cNvGrpSpPr/>
            <p:nvPr/>
          </p:nvGrpSpPr>
          <p:grpSpPr>
            <a:xfrm>
              <a:off x="3593822" y="809810"/>
              <a:ext cx="5389593" cy="1141452"/>
              <a:chOff x="3593822" y="809810"/>
              <a:chExt cx="5389593" cy="1141452"/>
            </a:xfrm>
          </p:grpSpPr>
          <p:sp>
            <p:nvSpPr>
              <p:cNvPr id="1049788" name="Google Shape;1693;p29"/>
              <p:cNvSpPr/>
              <p:nvPr/>
            </p:nvSpPr>
            <p:spPr>
              <a:xfrm>
                <a:off x="3601775" y="1240522"/>
                <a:ext cx="42" cy="710740"/>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1" name="Groupe 80"/>
              <p:cNvGrpSpPr/>
              <p:nvPr/>
            </p:nvGrpSpPr>
            <p:grpSpPr>
              <a:xfrm>
                <a:off x="3593822" y="809810"/>
                <a:ext cx="5389593" cy="1030647"/>
                <a:chOff x="3593822" y="809810"/>
                <a:chExt cx="5389593" cy="1030647"/>
              </a:xfrm>
            </p:grpSpPr>
            <p:sp>
              <p:nvSpPr>
                <p:cNvPr id="1049782" name="Google Shape;1687;p29"/>
                <p:cNvSpPr/>
                <p:nvPr/>
              </p:nvSpPr>
              <p:spPr>
                <a:xfrm>
                  <a:off x="3953084" y="1597090"/>
                  <a:ext cx="347332" cy="243367"/>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 name="Google Shape;1695;p29"/>
                <p:cNvGrpSpPr/>
                <p:nvPr/>
              </p:nvGrpSpPr>
              <p:grpSpPr>
                <a:xfrm>
                  <a:off x="3593822" y="809810"/>
                  <a:ext cx="4449560" cy="893698"/>
                  <a:chOff x="3711163" y="258543"/>
                  <a:chExt cx="4710025" cy="1041000"/>
                </a:xfrm>
              </p:grpSpPr>
              <p:sp>
                <p:nvSpPr>
                  <p:cNvPr id="1049790" name="Google Shape;1696;p29"/>
                  <p:cNvSpPr/>
                  <p:nvPr/>
                </p:nvSpPr>
                <p:spPr>
                  <a:xfrm>
                    <a:off x="3711163" y="516541"/>
                    <a:ext cx="1435519" cy="783002"/>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1" name="Google Shape;1697;p29"/>
                  <p:cNvGrpSpPr/>
                  <p:nvPr/>
                </p:nvGrpSpPr>
                <p:grpSpPr>
                  <a:xfrm>
                    <a:off x="6008582" y="258543"/>
                    <a:ext cx="2412606" cy="900914"/>
                    <a:chOff x="6008582" y="258543"/>
                    <a:chExt cx="2412606" cy="900914"/>
                  </a:xfrm>
                </p:grpSpPr>
                <p:sp>
                  <p:nvSpPr>
                    <p:cNvPr id="1049791" name="Google Shape;1698;p29"/>
                    <p:cNvSpPr txBox="1"/>
                    <p:nvPr/>
                  </p:nvSpPr>
                  <p:spPr>
                    <a:xfrm>
                      <a:off x="6008588" y="258543"/>
                      <a:ext cx="2412600" cy="3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fr-FR" sz="2300" b="0" i="0" u="none" strike="noStrike" cap="none" dirty="0">
                          <a:solidFill>
                            <a:srgbClr val="CCCCCC"/>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01</a:t>
                      </a:r>
                      <a:endParaRPr sz="2300" b="0" i="0" u="none" strike="noStrike" cap="none">
                        <a:solidFill>
                          <a:srgbClr val="CCCCCC"/>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792" name="Google Shape;1699;p29"/>
                    <p:cNvSpPr txBox="1"/>
                    <p:nvPr/>
                  </p:nvSpPr>
                  <p:spPr>
                    <a:xfrm>
                      <a:off x="6008582" y="703457"/>
                      <a:ext cx="24126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cxnSp>
                  <p:nvCxnSpPr>
                    <p:cNvPr id="3145796" name="Google Shape;1700;p29"/>
                    <p:cNvCxnSpPr/>
                    <p:nvPr/>
                  </p:nvCxnSpPr>
                  <p:spPr>
                    <a:xfrm>
                      <a:off x="6088005" y="628457"/>
                      <a:ext cx="297600" cy="0"/>
                    </a:xfrm>
                    <a:prstGeom prst="straightConnector1">
                      <a:avLst/>
                    </a:prstGeom>
                    <a:noFill/>
                    <a:ln w="9525" cap="flat" cmpd="sng">
                      <a:solidFill>
                        <a:srgbClr val="434343"/>
                      </a:solidFill>
                      <a:prstDash val="solid"/>
                      <a:round/>
                      <a:headEnd type="none" w="sm" len="sm"/>
                      <a:tailEnd type="none" w="sm" len="sm"/>
                    </a:ln>
                  </p:spPr>
                </p:cxnSp>
              </p:grpSp>
            </p:grpSp>
            <p:sp>
              <p:nvSpPr>
                <p:cNvPr id="1049816" name="Google Shape;1742;p29"/>
                <p:cNvSpPr/>
                <p:nvPr/>
              </p:nvSpPr>
              <p:spPr>
                <a:xfrm>
                  <a:off x="6235191" y="809852"/>
                  <a:ext cx="2748224" cy="52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R</a:t>
                  </a:r>
                  <a:r>
                    <a:rPr lang="en-US" alt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é</a:t>
                  </a:r>
                  <a:r>
                    <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alisation de tests sur le robot physique</a:t>
                  </a:r>
                  <a:endParaRPr lang="en-US" altLang="fr-F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99" name="Groupe 98"/>
            <p:cNvGrpSpPr/>
            <p:nvPr/>
          </p:nvGrpSpPr>
          <p:grpSpPr>
            <a:xfrm>
              <a:off x="3603347" y="790760"/>
              <a:ext cx="4449560" cy="1141452"/>
              <a:chOff x="3584297" y="800285"/>
              <a:chExt cx="4449560" cy="1141452"/>
            </a:xfrm>
          </p:grpSpPr>
          <p:sp>
            <p:nvSpPr>
              <p:cNvPr id="1049783" name="Google Shape;1688;p29"/>
              <p:cNvSpPr/>
              <p:nvPr/>
            </p:nvSpPr>
            <p:spPr>
              <a:xfrm>
                <a:off x="3987532" y="1712725"/>
                <a:ext cx="62367" cy="98823"/>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4" name="Google Shape;1689;p29"/>
              <p:cNvSpPr/>
              <p:nvPr/>
            </p:nvSpPr>
            <p:spPr>
              <a:xfrm>
                <a:off x="4063085" y="1684996"/>
                <a:ext cx="62367" cy="126552"/>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5" name="Google Shape;1690;p29"/>
              <p:cNvSpPr/>
              <p:nvPr/>
            </p:nvSpPr>
            <p:spPr>
              <a:xfrm>
                <a:off x="4138637" y="1656087"/>
                <a:ext cx="62367" cy="155461"/>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6" name="Google Shape;1691;p29"/>
              <p:cNvSpPr/>
              <p:nvPr/>
            </p:nvSpPr>
            <p:spPr>
              <a:xfrm>
                <a:off x="4214231" y="1628395"/>
                <a:ext cx="62326" cy="183153"/>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787" name="Google Shape;1692;p29"/>
              <p:cNvSpPr/>
              <p:nvPr/>
            </p:nvSpPr>
            <p:spPr>
              <a:xfrm>
                <a:off x="3987532" y="1550075"/>
                <a:ext cx="289024" cy="108484"/>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8" name="Groupe 87"/>
              <p:cNvGrpSpPr/>
              <p:nvPr/>
            </p:nvGrpSpPr>
            <p:grpSpPr>
              <a:xfrm>
                <a:off x="3584297" y="800285"/>
                <a:ext cx="4449560" cy="1141452"/>
                <a:chOff x="3593822" y="809810"/>
                <a:chExt cx="4449560" cy="1141452"/>
              </a:xfrm>
            </p:grpSpPr>
            <p:sp>
              <p:nvSpPr>
                <p:cNvPr id="89" name="Google Shape;1693;p29"/>
                <p:cNvSpPr/>
                <p:nvPr/>
              </p:nvSpPr>
              <p:spPr>
                <a:xfrm>
                  <a:off x="3601775" y="1240522"/>
                  <a:ext cx="42" cy="710740"/>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0" name="Groupe 89"/>
                <p:cNvGrpSpPr/>
                <p:nvPr/>
              </p:nvGrpSpPr>
              <p:grpSpPr>
                <a:xfrm>
                  <a:off x="3593822" y="809810"/>
                  <a:ext cx="4449560" cy="1030647"/>
                  <a:chOff x="3593822" y="809810"/>
                  <a:chExt cx="4449560" cy="1030647"/>
                </a:xfrm>
              </p:grpSpPr>
              <p:sp>
                <p:nvSpPr>
                  <p:cNvPr id="91" name="Google Shape;1687;p29"/>
                  <p:cNvSpPr/>
                  <p:nvPr/>
                </p:nvSpPr>
                <p:spPr>
                  <a:xfrm>
                    <a:off x="3953084" y="1597090"/>
                    <a:ext cx="347332" cy="243367"/>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2" name="Google Shape;1695;p29"/>
                  <p:cNvGrpSpPr/>
                  <p:nvPr/>
                </p:nvGrpSpPr>
                <p:grpSpPr>
                  <a:xfrm>
                    <a:off x="3593822" y="809810"/>
                    <a:ext cx="4449560" cy="893698"/>
                    <a:chOff x="3711163" y="258543"/>
                    <a:chExt cx="4710025" cy="1041000"/>
                  </a:xfrm>
                </p:grpSpPr>
                <p:sp>
                  <p:nvSpPr>
                    <p:cNvPr id="94" name="Google Shape;1696;p29"/>
                    <p:cNvSpPr/>
                    <p:nvPr/>
                  </p:nvSpPr>
                  <p:spPr>
                    <a:xfrm>
                      <a:off x="3711163" y="516541"/>
                      <a:ext cx="1435519" cy="783002"/>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5" name="Google Shape;1697;p29"/>
                    <p:cNvGrpSpPr/>
                    <p:nvPr/>
                  </p:nvGrpSpPr>
                  <p:grpSpPr>
                    <a:xfrm>
                      <a:off x="6008582" y="258543"/>
                      <a:ext cx="2412606" cy="900914"/>
                      <a:chOff x="6008582" y="258543"/>
                      <a:chExt cx="2412606" cy="900914"/>
                    </a:xfrm>
                  </p:grpSpPr>
                  <p:sp>
                    <p:nvSpPr>
                      <p:cNvPr id="96" name="Google Shape;1698;p29"/>
                      <p:cNvSpPr txBox="1"/>
                      <p:nvPr/>
                    </p:nvSpPr>
                    <p:spPr>
                      <a:xfrm>
                        <a:off x="6008588" y="258543"/>
                        <a:ext cx="2412600" cy="3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fr-FR" sz="2300" b="0" i="0" u="none" strike="noStrike" cap="none" dirty="0">
                            <a:solidFill>
                              <a:srgbClr val="CCCCCC"/>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01</a:t>
                        </a:r>
                        <a:endParaRPr sz="2300" b="0" i="0" u="none" strike="noStrike" cap="none">
                          <a:solidFill>
                            <a:srgbClr val="CCCCCC"/>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97" name="Google Shape;1699;p29"/>
                      <p:cNvSpPr txBox="1"/>
                      <p:nvPr/>
                    </p:nvSpPr>
                    <p:spPr>
                      <a:xfrm>
                        <a:off x="6008582" y="703457"/>
                        <a:ext cx="2412600" cy="45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Fira Sans" panose="020B0503050000020004"/>
                          <a:ea typeface="Fira Sans" panose="020B0503050000020004"/>
                          <a:cs typeface="Fira Sans" panose="020B0503050000020004"/>
                          <a:sym typeface="Fira Sans" panose="020B0503050000020004"/>
                        </a:endParaRPr>
                      </a:p>
                    </p:txBody>
                  </p:sp>
                </p:grpSp>
              </p:gr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9817"/>
                                        </p:tgtEl>
                                        <p:attrNameLst>
                                          <p:attrName>style.visibility</p:attrName>
                                        </p:attrNameLst>
                                      </p:cBhvr>
                                      <p:to>
                                        <p:strVal val="visible"/>
                                      </p:to>
                                    </p:set>
                                    <p:animEffect transition="in" filter="fade">
                                      <p:cBhvr>
                                        <p:cTn id="7" dur="500"/>
                                        <p:tgtEl>
                                          <p:spTgt spid="1049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2"/>
                                        </p:tgtEl>
                                        <p:attrNameLst>
                                          <p:attrName>style.visibility</p:attrName>
                                        </p:attrNameLst>
                                      </p:cBhvr>
                                      <p:to>
                                        <p:strVal val="visible"/>
                                      </p:to>
                                    </p:set>
                                    <p:animEffect transition="in" filter="fade">
                                      <p:cBhvr>
                                        <p:cTn id="22" dur="500"/>
                                        <p:tgtEl>
                                          <p:spTgt spid="3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
                                        </p:tgtEl>
                                        <p:attrNameLst>
                                          <p:attrName>style.visibility</p:attrName>
                                        </p:attrNameLst>
                                      </p:cBhvr>
                                      <p:to>
                                        <p:strVal val="visible"/>
                                      </p:to>
                                    </p:set>
                                    <p:animEffect transition="in" filter="fade">
                                      <p:cBhvr>
                                        <p:cTn id="27" dur="500"/>
                                        <p:tgtEl>
                                          <p:spTgt spid="3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cxnSp>
        <p:nvCxnSpPr>
          <p:cNvPr id="3145800" name="Google Shape;1747;p30"/>
          <p:cNvCxnSpPr/>
          <p:nvPr/>
        </p:nvCxnSpPr>
        <p:spPr>
          <a:xfrm flipH="1">
            <a:off x="286812" y="486629"/>
            <a:ext cx="739200" cy="216900"/>
          </a:xfrm>
          <a:prstGeom prst="straightConnector1">
            <a:avLst/>
          </a:prstGeom>
          <a:noFill/>
          <a:ln w="9525" cap="flat" cmpd="sng">
            <a:solidFill>
              <a:srgbClr val="005292"/>
            </a:solidFill>
            <a:prstDash val="solid"/>
            <a:miter lim="800000"/>
            <a:headEnd type="none" w="sm" len="sm"/>
            <a:tailEnd type="none" w="sm" len="sm"/>
          </a:ln>
        </p:spPr>
      </p:cxnSp>
      <p:cxnSp>
        <p:nvCxnSpPr>
          <p:cNvPr id="3145801" name="Google Shape;1748;p30"/>
          <p:cNvCxnSpPr/>
          <p:nvPr/>
        </p:nvCxnSpPr>
        <p:spPr>
          <a:xfrm>
            <a:off x="286632" y="703536"/>
            <a:ext cx="2400" cy="4221000"/>
          </a:xfrm>
          <a:prstGeom prst="straightConnector1">
            <a:avLst/>
          </a:prstGeom>
          <a:noFill/>
          <a:ln w="9525" cap="flat" cmpd="sng">
            <a:solidFill>
              <a:srgbClr val="005DA2"/>
            </a:solidFill>
            <a:prstDash val="solid"/>
            <a:miter lim="800000"/>
            <a:headEnd type="none" w="sm" len="sm"/>
            <a:tailEnd type="none" w="sm" len="sm"/>
          </a:ln>
        </p:spPr>
      </p:cxnSp>
      <p:cxnSp>
        <p:nvCxnSpPr>
          <p:cNvPr id="3145802" name="Google Shape;1749;p30"/>
          <p:cNvCxnSpPr/>
          <p:nvPr/>
        </p:nvCxnSpPr>
        <p:spPr>
          <a:xfrm rot="10800000">
            <a:off x="286818" y="4924796"/>
            <a:ext cx="8610900" cy="6000"/>
          </a:xfrm>
          <a:prstGeom prst="straightConnector1">
            <a:avLst/>
          </a:prstGeom>
          <a:noFill/>
          <a:ln w="9525" cap="flat" cmpd="sng">
            <a:solidFill>
              <a:srgbClr val="0071C1"/>
            </a:solidFill>
            <a:prstDash val="solid"/>
            <a:miter lim="800000"/>
            <a:headEnd type="none" w="sm" len="sm"/>
            <a:tailEnd type="none" w="sm" len="sm"/>
          </a:ln>
        </p:spPr>
      </p:cxnSp>
      <p:cxnSp>
        <p:nvCxnSpPr>
          <p:cNvPr id="3145803" name="Google Shape;1750;p30"/>
          <p:cNvCxnSpPr/>
          <p:nvPr/>
        </p:nvCxnSpPr>
        <p:spPr>
          <a:xfrm rot="10800000">
            <a:off x="3089134" y="258260"/>
            <a:ext cx="5793600" cy="7800"/>
          </a:xfrm>
          <a:prstGeom prst="straightConnector1">
            <a:avLst/>
          </a:prstGeom>
          <a:noFill/>
          <a:ln w="9525" cap="flat" cmpd="sng">
            <a:solidFill>
              <a:srgbClr val="0071C1"/>
            </a:solidFill>
            <a:prstDash val="solid"/>
            <a:miter lim="800000"/>
            <a:headEnd type="none" w="sm" len="sm"/>
            <a:tailEnd type="none" w="sm" len="sm"/>
          </a:ln>
        </p:spPr>
      </p:cxnSp>
      <p:sp>
        <p:nvSpPr>
          <p:cNvPr id="1049821" name="Google Shape;1751;p30"/>
          <p:cNvSpPr/>
          <p:nvPr/>
        </p:nvSpPr>
        <p:spPr>
          <a:xfrm flipH="1">
            <a:off x="3004342" y="1374677"/>
            <a:ext cx="176321" cy="322354"/>
          </a:xfrm>
          <a:custGeom>
            <a:avLst/>
            <a:gdLst/>
            <a:ahLst/>
            <a:cxnLst/>
            <a:rect l="l" t="t" r="r" b="b"/>
            <a:pathLst>
              <a:path w="235095" h="429805" extrusionOk="0">
                <a:moveTo>
                  <a:pt x="235095" y="429805"/>
                </a:moveTo>
                <a:lnTo>
                  <a:pt x="142960" y="109986"/>
                </a:lnTo>
                <a:lnTo>
                  <a:pt x="160155" y="102863"/>
                </a:lnTo>
                <a:cubicBezTo>
                  <a:pt x="171060" y="91959"/>
                  <a:pt x="177804" y="76895"/>
                  <a:pt x="177804" y="60256"/>
                </a:cubicBezTo>
                <a:cubicBezTo>
                  <a:pt x="177804" y="26978"/>
                  <a:pt x="150826" y="0"/>
                  <a:pt x="117548" y="0"/>
                </a:cubicBezTo>
                <a:cubicBezTo>
                  <a:pt x="84270" y="0"/>
                  <a:pt x="57292" y="26978"/>
                  <a:pt x="57292" y="60256"/>
                </a:cubicBezTo>
                <a:cubicBezTo>
                  <a:pt x="57292" y="76895"/>
                  <a:pt x="64037" y="91959"/>
                  <a:pt x="74941" y="102863"/>
                </a:cubicBezTo>
                <a:lnTo>
                  <a:pt x="92135" y="109985"/>
                </a:lnTo>
                <a:lnTo>
                  <a:pt x="0" y="429805"/>
                </a:lnTo>
                <a:close/>
              </a:path>
            </a:pathLst>
          </a:custGeom>
          <a:solidFill>
            <a:srgbClr val="0071C1"/>
          </a:solidFill>
          <a:ln w="12700" cap="flat" cmpd="sng">
            <a:solidFill>
              <a:srgbClr val="00529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804" name="Google Shape;1752;p30"/>
          <p:cNvCxnSpPr/>
          <p:nvPr/>
        </p:nvCxnSpPr>
        <p:spPr>
          <a:xfrm>
            <a:off x="3087074" y="266059"/>
            <a:ext cx="0" cy="1095600"/>
          </a:xfrm>
          <a:prstGeom prst="straightConnector1">
            <a:avLst/>
          </a:prstGeom>
          <a:noFill/>
          <a:ln w="9525" cap="flat" cmpd="sng">
            <a:solidFill>
              <a:srgbClr val="0071C1"/>
            </a:solidFill>
            <a:prstDash val="solid"/>
            <a:miter lim="800000"/>
            <a:headEnd type="none" w="sm" len="sm"/>
            <a:tailEnd type="none" w="sm" len="sm"/>
          </a:ln>
        </p:spPr>
      </p:cxnSp>
      <p:cxnSp>
        <p:nvCxnSpPr>
          <p:cNvPr id="3145805" name="Google Shape;1753;p30"/>
          <p:cNvCxnSpPr/>
          <p:nvPr/>
        </p:nvCxnSpPr>
        <p:spPr>
          <a:xfrm>
            <a:off x="8882733" y="266060"/>
            <a:ext cx="15000" cy="4640400"/>
          </a:xfrm>
          <a:prstGeom prst="straightConnector1">
            <a:avLst/>
          </a:prstGeom>
          <a:noFill/>
          <a:ln w="9525" cap="flat" cmpd="sng">
            <a:solidFill>
              <a:srgbClr val="0071C1"/>
            </a:solidFill>
            <a:prstDash val="solid"/>
            <a:miter lim="800000"/>
            <a:headEnd type="none" w="sm" len="sm"/>
            <a:tailEnd type="none" w="sm" len="sm"/>
          </a:ln>
        </p:spPr>
      </p:cxnSp>
      <p:grpSp>
        <p:nvGrpSpPr>
          <p:cNvPr id="341" name="Google Shape;1754;p30"/>
          <p:cNvGrpSpPr/>
          <p:nvPr/>
        </p:nvGrpSpPr>
        <p:grpSpPr>
          <a:xfrm>
            <a:off x="5423322" y="565971"/>
            <a:ext cx="2737349" cy="4358989"/>
            <a:chOff x="4008153" y="-71"/>
            <a:chExt cx="4179797" cy="6858070"/>
          </a:xfrm>
        </p:grpSpPr>
        <p:sp>
          <p:nvSpPr>
            <p:cNvPr id="1049822" name="Google Shape;1755;p30"/>
            <p:cNvSpPr/>
            <p:nvPr/>
          </p:nvSpPr>
          <p:spPr>
            <a:xfrm>
              <a:off x="4008153" y="2852093"/>
              <a:ext cx="3896318" cy="4005906"/>
            </a:xfrm>
            <a:custGeom>
              <a:avLst/>
              <a:gdLst/>
              <a:ahLst/>
              <a:cxnLst/>
              <a:rect l="l" t="t" r="r" b="b"/>
              <a:pathLst>
                <a:path w="3896318" h="4005906" extrusionOk="0">
                  <a:moveTo>
                    <a:pt x="3892706" y="2603415"/>
                  </a:moveTo>
                  <a:cubicBezTo>
                    <a:pt x="3889616" y="2553215"/>
                    <a:pt x="3883438" y="2503788"/>
                    <a:pt x="3867992" y="2455906"/>
                  </a:cubicBezTo>
                  <a:cubicBezTo>
                    <a:pt x="3844051" y="2379448"/>
                    <a:pt x="3701176" y="1601745"/>
                    <a:pt x="3691909" y="1576259"/>
                  </a:cubicBezTo>
                  <a:lnTo>
                    <a:pt x="3691909" y="1576259"/>
                  </a:lnTo>
                  <a:lnTo>
                    <a:pt x="3691909" y="1576259"/>
                  </a:lnTo>
                  <a:cubicBezTo>
                    <a:pt x="3649432" y="1462731"/>
                    <a:pt x="3606956" y="1349976"/>
                    <a:pt x="3565252" y="1236448"/>
                  </a:cubicBezTo>
                  <a:cubicBezTo>
                    <a:pt x="3543627" y="1177753"/>
                    <a:pt x="3510419" y="1122921"/>
                    <a:pt x="3510419" y="1057275"/>
                  </a:cubicBezTo>
                  <a:cubicBezTo>
                    <a:pt x="3510419" y="992402"/>
                    <a:pt x="3500379" y="929074"/>
                    <a:pt x="3494200" y="864973"/>
                  </a:cubicBezTo>
                  <a:cubicBezTo>
                    <a:pt x="3473348" y="661087"/>
                    <a:pt x="3345919" y="541380"/>
                    <a:pt x="3172925" y="456428"/>
                  </a:cubicBezTo>
                  <a:cubicBezTo>
                    <a:pt x="2997613" y="374564"/>
                    <a:pt x="2749706" y="242502"/>
                    <a:pt x="2636178" y="185351"/>
                  </a:cubicBezTo>
                  <a:cubicBezTo>
                    <a:pt x="2623049" y="178401"/>
                    <a:pt x="2404489" y="912856"/>
                    <a:pt x="2386726" y="919034"/>
                  </a:cubicBezTo>
                  <a:cubicBezTo>
                    <a:pt x="2325715" y="871152"/>
                    <a:pt x="1444523" y="3861"/>
                    <a:pt x="1429077" y="0"/>
                  </a:cubicBezTo>
                  <a:cubicBezTo>
                    <a:pt x="1400502" y="16218"/>
                    <a:pt x="847538" y="312008"/>
                    <a:pt x="753317" y="384604"/>
                  </a:cubicBezTo>
                  <a:cubicBezTo>
                    <a:pt x="666048" y="451794"/>
                    <a:pt x="584957" y="526707"/>
                    <a:pt x="503865" y="601620"/>
                  </a:cubicBezTo>
                  <a:cubicBezTo>
                    <a:pt x="319286" y="770753"/>
                    <a:pt x="199580" y="976184"/>
                    <a:pt x="143203" y="1220230"/>
                  </a:cubicBezTo>
                  <a:cubicBezTo>
                    <a:pt x="81419" y="1486672"/>
                    <a:pt x="13457" y="2316120"/>
                    <a:pt x="5734" y="2459767"/>
                  </a:cubicBezTo>
                  <a:cubicBezTo>
                    <a:pt x="1872" y="2540858"/>
                    <a:pt x="-11257" y="2622722"/>
                    <a:pt x="22724" y="2703041"/>
                  </a:cubicBezTo>
                  <a:cubicBezTo>
                    <a:pt x="52844" y="2774092"/>
                    <a:pt x="71379" y="2849005"/>
                    <a:pt x="97637" y="2921601"/>
                  </a:cubicBezTo>
                  <a:cubicBezTo>
                    <a:pt x="135480" y="3028178"/>
                    <a:pt x="161738" y="3138617"/>
                    <a:pt x="209620" y="3241332"/>
                  </a:cubicBezTo>
                  <a:cubicBezTo>
                    <a:pt x="264453" y="3358721"/>
                    <a:pt x="327009" y="3472249"/>
                    <a:pt x="384159" y="3588866"/>
                  </a:cubicBezTo>
                  <a:cubicBezTo>
                    <a:pt x="401150" y="3622847"/>
                    <a:pt x="430497" y="3655283"/>
                    <a:pt x="428180" y="3693898"/>
                  </a:cubicBezTo>
                  <a:cubicBezTo>
                    <a:pt x="422774" y="3798158"/>
                    <a:pt x="425863" y="3902418"/>
                    <a:pt x="413507" y="4005906"/>
                  </a:cubicBezTo>
                  <a:cubicBezTo>
                    <a:pt x="856805" y="4005906"/>
                    <a:pt x="3209995" y="4005906"/>
                    <a:pt x="3479527" y="4005906"/>
                  </a:cubicBezTo>
                  <a:cubicBezTo>
                    <a:pt x="3454813" y="3890062"/>
                    <a:pt x="3487250" y="3783485"/>
                    <a:pt x="3535904" y="3681541"/>
                  </a:cubicBezTo>
                  <a:cubicBezTo>
                    <a:pt x="3623174" y="3498507"/>
                    <a:pt x="3729751" y="3324740"/>
                    <a:pt x="3810070" y="3134755"/>
                  </a:cubicBezTo>
                  <a:cubicBezTo>
                    <a:pt x="3828605" y="3149428"/>
                    <a:pt x="3847140" y="3164102"/>
                    <a:pt x="3867220" y="3180320"/>
                  </a:cubicBezTo>
                  <a:cubicBezTo>
                    <a:pt x="3870309" y="3171825"/>
                    <a:pt x="3871854" y="3168736"/>
                    <a:pt x="3872626" y="3164874"/>
                  </a:cubicBezTo>
                  <a:cubicBezTo>
                    <a:pt x="3888072" y="2977979"/>
                    <a:pt x="3903518" y="2791083"/>
                    <a:pt x="3892706" y="260341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3" name="Google Shape;1756;p30"/>
            <p:cNvSpPr/>
            <p:nvPr/>
          </p:nvSpPr>
          <p:spPr>
            <a:xfrm>
              <a:off x="7060029" y="4059397"/>
              <a:ext cx="1127921" cy="1950064"/>
            </a:xfrm>
            <a:custGeom>
              <a:avLst/>
              <a:gdLst/>
              <a:ahLst/>
              <a:cxnLst/>
              <a:rect l="l" t="t" r="r" b="b"/>
              <a:pathLst>
                <a:path w="1127921" h="1950064" extrusionOk="0">
                  <a:moveTo>
                    <a:pt x="218358" y="1947531"/>
                  </a:moveTo>
                  <a:lnTo>
                    <a:pt x="15243" y="1848677"/>
                  </a:lnTo>
                  <a:cubicBezTo>
                    <a:pt x="2114" y="1842499"/>
                    <a:pt x="-4064" y="1826281"/>
                    <a:pt x="2887" y="1812379"/>
                  </a:cubicBezTo>
                  <a:lnTo>
                    <a:pt x="872493" y="15243"/>
                  </a:lnTo>
                  <a:cubicBezTo>
                    <a:pt x="878672" y="2115"/>
                    <a:pt x="894890" y="-4064"/>
                    <a:pt x="908791" y="2887"/>
                  </a:cubicBezTo>
                  <a:lnTo>
                    <a:pt x="1112678" y="101741"/>
                  </a:lnTo>
                  <a:cubicBezTo>
                    <a:pt x="1125807" y="107919"/>
                    <a:pt x="1131985" y="124138"/>
                    <a:pt x="1125035" y="138039"/>
                  </a:cubicBezTo>
                  <a:lnTo>
                    <a:pt x="254656" y="1934402"/>
                  </a:lnTo>
                  <a:cubicBezTo>
                    <a:pt x="248477" y="1948304"/>
                    <a:pt x="232259" y="1953710"/>
                    <a:pt x="218358" y="1947531"/>
                  </a:cubicBezTo>
                  <a:close/>
                </a:path>
              </a:pathLst>
            </a:custGeom>
            <a:solidFill>
              <a:srgbClr val="E7E6E6"/>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4" name="Google Shape;1757;p30"/>
            <p:cNvSpPr/>
            <p:nvPr/>
          </p:nvSpPr>
          <p:spPr>
            <a:xfrm>
              <a:off x="4856303" y="1286225"/>
              <a:ext cx="1911040" cy="4367762"/>
            </a:xfrm>
            <a:custGeom>
              <a:avLst/>
              <a:gdLst/>
              <a:ahLst/>
              <a:cxnLst/>
              <a:rect l="l" t="t" r="r" b="b"/>
              <a:pathLst>
                <a:path w="1911040" h="4367762" extrusionOk="0">
                  <a:moveTo>
                    <a:pt x="1542437" y="2524289"/>
                  </a:moveTo>
                  <a:cubicBezTo>
                    <a:pt x="1609626" y="2681066"/>
                    <a:pt x="1605765" y="2824713"/>
                    <a:pt x="1666776" y="2984579"/>
                  </a:cubicBezTo>
                  <a:cubicBezTo>
                    <a:pt x="1727016" y="3142899"/>
                    <a:pt x="1928585" y="3240209"/>
                    <a:pt x="1835137" y="3581564"/>
                  </a:cubicBezTo>
                  <a:cubicBezTo>
                    <a:pt x="1811196" y="3659567"/>
                    <a:pt x="1797295" y="3693547"/>
                    <a:pt x="1842860" y="3741430"/>
                  </a:cubicBezTo>
                  <a:cubicBezTo>
                    <a:pt x="1898466" y="3800124"/>
                    <a:pt x="1838226" y="3864997"/>
                    <a:pt x="1893060" y="3924464"/>
                  </a:cubicBezTo>
                  <a:cubicBezTo>
                    <a:pt x="1922407" y="3955356"/>
                    <a:pt x="1913912" y="4076607"/>
                    <a:pt x="1881475" y="4138391"/>
                  </a:cubicBezTo>
                  <a:cubicBezTo>
                    <a:pt x="1866802" y="4182411"/>
                    <a:pt x="1723154" y="4252691"/>
                    <a:pt x="1713114" y="4367763"/>
                  </a:cubicBezTo>
                  <a:cubicBezTo>
                    <a:pt x="1643607" y="4236472"/>
                    <a:pt x="1754046" y="4112905"/>
                    <a:pt x="1741689" y="4020229"/>
                  </a:cubicBezTo>
                  <a:cubicBezTo>
                    <a:pt x="1731650" y="3953040"/>
                    <a:pt x="1596498" y="3939138"/>
                    <a:pt x="1556338" y="3888938"/>
                  </a:cubicBezTo>
                  <a:cubicBezTo>
                    <a:pt x="1489148" y="3804758"/>
                    <a:pt x="1457484" y="3730618"/>
                    <a:pt x="1364036" y="3684280"/>
                  </a:cubicBezTo>
                  <a:cubicBezTo>
                    <a:pt x="1268271" y="3635625"/>
                    <a:pt x="1212666" y="3563801"/>
                    <a:pt x="1169417" y="3468036"/>
                  </a:cubicBezTo>
                  <a:cubicBezTo>
                    <a:pt x="1069018" y="3245615"/>
                    <a:pt x="963986" y="3025510"/>
                    <a:pt x="875944" y="2797682"/>
                  </a:cubicBezTo>
                  <a:cubicBezTo>
                    <a:pt x="801804" y="2605380"/>
                    <a:pt x="729980" y="2411534"/>
                    <a:pt x="695999" y="2206103"/>
                  </a:cubicBezTo>
                  <a:cubicBezTo>
                    <a:pt x="686731" y="2150497"/>
                    <a:pt x="649661" y="2112655"/>
                    <a:pt x="607185" y="2080218"/>
                  </a:cubicBezTo>
                  <a:cubicBezTo>
                    <a:pt x="510648" y="2006078"/>
                    <a:pt x="410249" y="1935799"/>
                    <a:pt x="351554" y="1823043"/>
                  </a:cubicBezTo>
                  <a:cubicBezTo>
                    <a:pt x="332247" y="1786745"/>
                    <a:pt x="312939" y="1750447"/>
                    <a:pt x="293632" y="1714149"/>
                  </a:cubicBezTo>
                  <a:cubicBezTo>
                    <a:pt x="278186" y="1694842"/>
                    <a:pt x="282820" y="1671673"/>
                    <a:pt x="283592" y="1650821"/>
                  </a:cubicBezTo>
                  <a:cubicBezTo>
                    <a:pt x="285137" y="1609889"/>
                    <a:pt x="267374" y="1578997"/>
                    <a:pt x="242660" y="1548105"/>
                  </a:cubicBezTo>
                  <a:cubicBezTo>
                    <a:pt x="171609" y="1459291"/>
                    <a:pt x="97468" y="1373566"/>
                    <a:pt x="46497" y="1270078"/>
                  </a:cubicBezTo>
                  <a:cubicBezTo>
                    <a:pt x="-8336" y="1160412"/>
                    <a:pt x="-8336" y="1047657"/>
                    <a:pt x="14060" y="931812"/>
                  </a:cubicBezTo>
                  <a:cubicBezTo>
                    <a:pt x="28734" y="853038"/>
                    <a:pt x="49586" y="776580"/>
                    <a:pt x="78933" y="702440"/>
                  </a:cubicBezTo>
                  <a:cubicBezTo>
                    <a:pt x="115231" y="610537"/>
                    <a:pt x="152302" y="518633"/>
                    <a:pt x="191689" y="427502"/>
                  </a:cubicBezTo>
                  <a:cubicBezTo>
                    <a:pt x="233393" y="330193"/>
                    <a:pt x="277414" y="234428"/>
                    <a:pt x="315256" y="135574"/>
                  </a:cubicBezTo>
                  <a:cubicBezTo>
                    <a:pt x="317573" y="130168"/>
                    <a:pt x="336881" y="93097"/>
                    <a:pt x="347693" y="83057"/>
                  </a:cubicBezTo>
                  <a:cubicBezTo>
                    <a:pt x="370862" y="59889"/>
                    <a:pt x="392486" y="35175"/>
                    <a:pt x="418744" y="14323"/>
                  </a:cubicBezTo>
                  <a:cubicBezTo>
                    <a:pt x="428784" y="5828"/>
                    <a:pt x="438824" y="-7301"/>
                    <a:pt x="455042" y="5055"/>
                  </a:cubicBezTo>
                  <a:cubicBezTo>
                    <a:pt x="468943" y="41353"/>
                    <a:pt x="455042" y="76879"/>
                    <a:pt x="448091" y="110860"/>
                  </a:cubicBezTo>
                  <a:cubicBezTo>
                    <a:pt x="428784" y="204308"/>
                    <a:pt x="404070" y="296211"/>
                    <a:pt x="396348" y="391204"/>
                  </a:cubicBezTo>
                  <a:cubicBezTo>
                    <a:pt x="388625" y="490830"/>
                    <a:pt x="377812" y="590457"/>
                    <a:pt x="390169" y="690855"/>
                  </a:cubicBezTo>
                  <a:cubicBezTo>
                    <a:pt x="396348" y="741827"/>
                    <a:pt x="397120" y="793571"/>
                    <a:pt x="404070" y="844543"/>
                  </a:cubicBezTo>
                  <a:cubicBezTo>
                    <a:pt x="425695" y="995913"/>
                    <a:pt x="501380" y="1119480"/>
                    <a:pt x="604868" y="1227602"/>
                  </a:cubicBezTo>
                  <a:cubicBezTo>
                    <a:pt x="612591" y="1236097"/>
                    <a:pt x="620314" y="1244593"/>
                    <a:pt x="629581" y="1252316"/>
                  </a:cubicBezTo>
                  <a:cubicBezTo>
                    <a:pt x="733841" y="1340358"/>
                    <a:pt x="803348" y="1450024"/>
                    <a:pt x="838874" y="1582086"/>
                  </a:cubicBezTo>
                  <a:cubicBezTo>
                    <a:pt x="854320" y="1639236"/>
                    <a:pt x="893707" y="1684030"/>
                    <a:pt x="939273" y="1721100"/>
                  </a:cubicBezTo>
                  <a:cubicBezTo>
                    <a:pt x="1012641" y="1780567"/>
                    <a:pt x="1079058" y="1846212"/>
                    <a:pt x="1143931" y="1914174"/>
                  </a:cubicBezTo>
                  <a:cubicBezTo>
                    <a:pt x="1185635" y="1958195"/>
                    <a:pt x="1214983" y="2011484"/>
                    <a:pt x="1242785" y="2065545"/>
                  </a:cubicBezTo>
                  <a:cubicBezTo>
                    <a:pt x="1295302" y="2165943"/>
                    <a:pt x="1340095" y="2270204"/>
                    <a:pt x="1414235" y="2357473"/>
                  </a:cubicBezTo>
                  <a:cubicBezTo>
                    <a:pt x="1442810" y="2390682"/>
                    <a:pt x="1537803" y="2513477"/>
                    <a:pt x="1542437" y="2524289"/>
                  </a:cubicBezTo>
                  <a:close/>
                </a:path>
              </a:pathLst>
            </a:custGeom>
            <a:solidFill>
              <a:srgbClr val="8B470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5" name="Google Shape;1758;p30"/>
            <p:cNvSpPr/>
            <p:nvPr/>
          </p:nvSpPr>
          <p:spPr>
            <a:xfrm>
              <a:off x="6339174" y="1414076"/>
              <a:ext cx="1341205" cy="3520131"/>
            </a:xfrm>
            <a:custGeom>
              <a:avLst/>
              <a:gdLst/>
              <a:ahLst/>
              <a:cxnLst/>
              <a:rect l="l" t="t" r="r" b="b"/>
              <a:pathLst>
                <a:path w="1341205" h="3520131" extrusionOk="0">
                  <a:moveTo>
                    <a:pt x="18634" y="0"/>
                  </a:moveTo>
                  <a:cubicBezTo>
                    <a:pt x="141430" y="68734"/>
                    <a:pt x="215570" y="182262"/>
                    <a:pt x="290483" y="295018"/>
                  </a:cubicBezTo>
                  <a:cubicBezTo>
                    <a:pt x="295889" y="302741"/>
                    <a:pt x="297434" y="315097"/>
                    <a:pt x="310563" y="315097"/>
                  </a:cubicBezTo>
                  <a:cubicBezTo>
                    <a:pt x="329870" y="339038"/>
                    <a:pt x="556153" y="1180843"/>
                    <a:pt x="596313" y="1282786"/>
                  </a:cubicBezTo>
                  <a:cubicBezTo>
                    <a:pt x="644968" y="1404036"/>
                    <a:pt x="695167" y="1524515"/>
                    <a:pt x="743821" y="1644993"/>
                  </a:cubicBezTo>
                  <a:cubicBezTo>
                    <a:pt x="771624" y="1713728"/>
                    <a:pt x="870478" y="1934605"/>
                    <a:pt x="877429" y="1959318"/>
                  </a:cubicBezTo>
                  <a:cubicBezTo>
                    <a:pt x="909865" y="2079797"/>
                    <a:pt x="1000997" y="2380220"/>
                    <a:pt x="1014898" y="2408795"/>
                  </a:cubicBezTo>
                  <a:cubicBezTo>
                    <a:pt x="1095989" y="2579473"/>
                    <a:pt x="1141555" y="2581018"/>
                    <a:pt x="1255082" y="2732388"/>
                  </a:cubicBezTo>
                  <a:cubicBezTo>
                    <a:pt x="1289063" y="2777181"/>
                    <a:pt x="1353164" y="2858272"/>
                    <a:pt x="1339263" y="2912333"/>
                  </a:cubicBezTo>
                  <a:cubicBezTo>
                    <a:pt x="1310688" y="3020455"/>
                    <a:pt x="1331540" y="3067565"/>
                    <a:pt x="1310688" y="3177231"/>
                  </a:cubicBezTo>
                  <a:cubicBezTo>
                    <a:pt x="1283657" y="3270679"/>
                    <a:pt x="1218784" y="3310838"/>
                    <a:pt x="1212606" y="3321651"/>
                  </a:cubicBezTo>
                  <a:cubicBezTo>
                    <a:pt x="1190982" y="3370305"/>
                    <a:pt x="1126881" y="3439812"/>
                    <a:pt x="1135376" y="3520131"/>
                  </a:cubicBezTo>
                  <a:cubicBezTo>
                    <a:pt x="1027255" y="3456030"/>
                    <a:pt x="1163179" y="3259867"/>
                    <a:pt x="1132287" y="3184954"/>
                  </a:cubicBezTo>
                  <a:cubicBezTo>
                    <a:pt x="1116841" y="3147111"/>
                    <a:pt x="1086722" y="3121626"/>
                    <a:pt x="1048879" y="3110041"/>
                  </a:cubicBezTo>
                  <a:cubicBezTo>
                    <a:pt x="800972" y="3032811"/>
                    <a:pt x="668136" y="2846688"/>
                    <a:pt x="572372" y="2620405"/>
                  </a:cubicBezTo>
                  <a:cubicBezTo>
                    <a:pt x="460389" y="2353190"/>
                    <a:pt x="371574" y="2077480"/>
                    <a:pt x="281215" y="1802542"/>
                  </a:cubicBezTo>
                  <a:cubicBezTo>
                    <a:pt x="278126" y="1794047"/>
                    <a:pt x="280443" y="1782462"/>
                    <a:pt x="265770" y="1790185"/>
                  </a:cubicBezTo>
                  <a:cubicBezTo>
                    <a:pt x="197807" y="1641904"/>
                    <a:pt x="117489" y="1499801"/>
                    <a:pt x="56477" y="1348431"/>
                  </a:cubicBezTo>
                  <a:cubicBezTo>
                    <a:pt x="3961" y="1218685"/>
                    <a:pt x="-13030" y="1086622"/>
                    <a:pt x="10139" y="948381"/>
                  </a:cubicBezTo>
                  <a:cubicBezTo>
                    <a:pt x="41803" y="757624"/>
                    <a:pt x="61111" y="566094"/>
                    <a:pt x="52615" y="373020"/>
                  </a:cubicBezTo>
                  <a:cubicBezTo>
                    <a:pt x="47982" y="260264"/>
                    <a:pt x="43348" y="146736"/>
                    <a:pt x="14773" y="37070"/>
                  </a:cubicBezTo>
                  <a:cubicBezTo>
                    <a:pt x="13228" y="23941"/>
                    <a:pt x="8595" y="10812"/>
                    <a:pt x="18634" y="0"/>
                  </a:cubicBezTo>
                  <a:close/>
                </a:path>
              </a:pathLst>
            </a:custGeom>
            <a:solidFill>
              <a:srgbClr val="8B470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6" name="Google Shape;1759;p30"/>
            <p:cNvSpPr/>
            <p:nvPr/>
          </p:nvSpPr>
          <p:spPr>
            <a:xfrm>
              <a:off x="5232479" y="1219648"/>
              <a:ext cx="1377548" cy="2564274"/>
            </a:xfrm>
            <a:custGeom>
              <a:avLst/>
              <a:gdLst/>
              <a:ahLst/>
              <a:cxnLst/>
              <a:rect l="l" t="t" r="r" b="b"/>
              <a:pathLst>
                <a:path w="1377548" h="2564274" extrusionOk="0">
                  <a:moveTo>
                    <a:pt x="1125330" y="194428"/>
                  </a:moveTo>
                  <a:cubicBezTo>
                    <a:pt x="1190975" y="474000"/>
                    <a:pt x="1179391" y="755116"/>
                    <a:pt x="1143865" y="1037005"/>
                  </a:cubicBezTo>
                  <a:cubicBezTo>
                    <a:pt x="1135370" y="1105739"/>
                    <a:pt x="1123785" y="1174473"/>
                    <a:pt x="1117607" y="1243208"/>
                  </a:cubicBezTo>
                  <a:cubicBezTo>
                    <a:pt x="1107567" y="1360597"/>
                    <a:pt x="1144637" y="1468719"/>
                    <a:pt x="1189431" y="1575296"/>
                  </a:cubicBezTo>
                  <a:cubicBezTo>
                    <a:pt x="1241947" y="1699636"/>
                    <a:pt x="1303730" y="1820114"/>
                    <a:pt x="1366287" y="1939820"/>
                  </a:cubicBezTo>
                  <a:cubicBezTo>
                    <a:pt x="1374010" y="1954494"/>
                    <a:pt x="1382505" y="1968395"/>
                    <a:pt x="1374010" y="1985386"/>
                  </a:cubicBezTo>
                  <a:cubicBezTo>
                    <a:pt x="1312226" y="2172282"/>
                    <a:pt x="1249670" y="2359177"/>
                    <a:pt x="1188658" y="2546074"/>
                  </a:cubicBezTo>
                  <a:cubicBezTo>
                    <a:pt x="1182480" y="2564609"/>
                    <a:pt x="1177846" y="2570787"/>
                    <a:pt x="1162400" y="2556113"/>
                  </a:cubicBezTo>
                  <a:cubicBezTo>
                    <a:pt x="1049645" y="2468071"/>
                    <a:pt x="962375" y="2359950"/>
                    <a:pt x="905997" y="2229432"/>
                  </a:cubicBezTo>
                  <a:cubicBezTo>
                    <a:pt x="831084" y="2054120"/>
                    <a:pt x="709834" y="1917424"/>
                    <a:pt x="563097" y="1800807"/>
                  </a:cubicBezTo>
                  <a:cubicBezTo>
                    <a:pt x="506720" y="1756013"/>
                    <a:pt x="462699" y="1700408"/>
                    <a:pt x="445708" y="1628584"/>
                  </a:cubicBezTo>
                  <a:cubicBezTo>
                    <a:pt x="413272" y="1492660"/>
                    <a:pt x="323685" y="1396895"/>
                    <a:pt x="227148" y="1304992"/>
                  </a:cubicBezTo>
                  <a:cubicBezTo>
                    <a:pt x="73461" y="1159027"/>
                    <a:pt x="12449" y="976765"/>
                    <a:pt x="2410" y="769017"/>
                  </a:cubicBezTo>
                  <a:cubicBezTo>
                    <a:pt x="-7630" y="568220"/>
                    <a:pt x="13994" y="372057"/>
                    <a:pt x="61876" y="177438"/>
                  </a:cubicBezTo>
                  <a:cubicBezTo>
                    <a:pt x="70372" y="142684"/>
                    <a:pt x="78867" y="107931"/>
                    <a:pt x="75778" y="71633"/>
                  </a:cubicBezTo>
                  <a:cubicBezTo>
                    <a:pt x="132155" y="50008"/>
                    <a:pt x="191622" y="45375"/>
                    <a:pt x="250317" y="33790"/>
                  </a:cubicBezTo>
                  <a:cubicBezTo>
                    <a:pt x="399370" y="4443"/>
                    <a:pt x="549196" y="-11003"/>
                    <a:pt x="701339" y="9077"/>
                  </a:cubicBezTo>
                  <a:cubicBezTo>
                    <a:pt x="766211" y="17572"/>
                    <a:pt x="831084" y="20661"/>
                    <a:pt x="894413" y="40741"/>
                  </a:cubicBezTo>
                  <a:cubicBezTo>
                    <a:pt x="986316" y="68544"/>
                    <a:pt x="1055823" y="131872"/>
                    <a:pt x="1125330" y="194428"/>
                  </a:cubicBezTo>
                  <a:close/>
                </a:path>
              </a:pathLst>
            </a:custGeom>
            <a:solidFill>
              <a:srgbClr val="FDC59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7" name="Google Shape;1760;p30"/>
            <p:cNvSpPr/>
            <p:nvPr/>
          </p:nvSpPr>
          <p:spPr>
            <a:xfrm>
              <a:off x="7493857" y="4820679"/>
              <a:ext cx="466302" cy="298106"/>
            </a:xfrm>
            <a:custGeom>
              <a:avLst/>
              <a:gdLst/>
              <a:ahLst/>
              <a:cxnLst/>
              <a:rect l="l" t="t" r="r" b="b"/>
              <a:pathLst>
                <a:path w="466302" h="298106" extrusionOk="0">
                  <a:moveTo>
                    <a:pt x="400050" y="128974"/>
                  </a:moveTo>
                  <a:cubicBezTo>
                    <a:pt x="376881" y="127429"/>
                    <a:pt x="347534" y="152143"/>
                    <a:pt x="328999" y="123568"/>
                  </a:cubicBezTo>
                  <a:cubicBezTo>
                    <a:pt x="298879" y="115845"/>
                    <a:pt x="149826" y="36298"/>
                    <a:pt x="77230" y="0"/>
                  </a:cubicBezTo>
                  <a:cubicBezTo>
                    <a:pt x="74913" y="772"/>
                    <a:pt x="71824" y="2317"/>
                    <a:pt x="69507" y="3089"/>
                  </a:cubicBezTo>
                  <a:cubicBezTo>
                    <a:pt x="65645" y="10812"/>
                    <a:pt x="5406" y="109666"/>
                    <a:pt x="0" y="160638"/>
                  </a:cubicBezTo>
                  <a:cubicBezTo>
                    <a:pt x="21624" y="193074"/>
                    <a:pt x="191530" y="284205"/>
                    <a:pt x="247907" y="298107"/>
                  </a:cubicBezTo>
                  <a:cubicBezTo>
                    <a:pt x="281889" y="233234"/>
                    <a:pt x="260264" y="235551"/>
                    <a:pt x="345989" y="254086"/>
                  </a:cubicBezTo>
                  <a:cubicBezTo>
                    <a:pt x="363752" y="254086"/>
                    <a:pt x="382287" y="254858"/>
                    <a:pt x="400050" y="253313"/>
                  </a:cubicBezTo>
                  <a:cubicBezTo>
                    <a:pt x="421674" y="251769"/>
                    <a:pt x="442526" y="243274"/>
                    <a:pt x="454111" y="225511"/>
                  </a:cubicBezTo>
                  <a:cubicBezTo>
                    <a:pt x="484230" y="177628"/>
                    <a:pt x="455655" y="132063"/>
                    <a:pt x="400050" y="128974"/>
                  </a:cubicBezTo>
                  <a:close/>
                  <a:moveTo>
                    <a:pt x="413951" y="222422"/>
                  </a:moveTo>
                  <a:cubicBezTo>
                    <a:pt x="401595" y="221649"/>
                    <a:pt x="345217" y="221649"/>
                    <a:pt x="329771" y="220877"/>
                  </a:cubicBezTo>
                  <a:cubicBezTo>
                    <a:pt x="317414" y="220105"/>
                    <a:pt x="306602" y="213154"/>
                    <a:pt x="305057" y="200797"/>
                  </a:cubicBezTo>
                  <a:cubicBezTo>
                    <a:pt x="303513" y="189985"/>
                    <a:pt x="315097" y="179173"/>
                    <a:pt x="322048" y="178400"/>
                  </a:cubicBezTo>
                  <a:cubicBezTo>
                    <a:pt x="352940" y="175312"/>
                    <a:pt x="379970" y="155232"/>
                    <a:pt x="413179" y="158321"/>
                  </a:cubicBezTo>
                  <a:cubicBezTo>
                    <a:pt x="436348" y="160638"/>
                    <a:pt x="440209" y="170678"/>
                    <a:pt x="440209" y="189985"/>
                  </a:cubicBezTo>
                  <a:cubicBezTo>
                    <a:pt x="440209" y="209292"/>
                    <a:pt x="437893" y="223966"/>
                    <a:pt x="413951" y="222422"/>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8" name="Google Shape;1761;p30"/>
            <p:cNvSpPr/>
            <p:nvPr/>
          </p:nvSpPr>
          <p:spPr>
            <a:xfrm>
              <a:off x="5631077" y="2599552"/>
              <a:ext cx="567638" cy="295407"/>
            </a:xfrm>
            <a:custGeom>
              <a:avLst/>
              <a:gdLst/>
              <a:ahLst/>
              <a:cxnLst/>
              <a:rect l="l" t="t" r="r" b="b"/>
              <a:pathLst>
                <a:path w="567638" h="295407" extrusionOk="0">
                  <a:moveTo>
                    <a:pt x="567638" y="0"/>
                  </a:moveTo>
                  <a:cubicBezTo>
                    <a:pt x="457200" y="108894"/>
                    <a:pt x="349851" y="220877"/>
                    <a:pt x="204659" y="285750"/>
                  </a:cubicBezTo>
                  <a:cubicBezTo>
                    <a:pt x="175311" y="298879"/>
                    <a:pt x="156776" y="301968"/>
                    <a:pt x="135152" y="273393"/>
                  </a:cubicBezTo>
                  <a:cubicBezTo>
                    <a:pt x="90359" y="214699"/>
                    <a:pt x="41704" y="159093"/>
                    <a:pt x="0" y="96537"/>
                  </a:cubicBezTo>
                  <a:cubicBezTo>
                    <a:pt x="26258" y="111211"/>
                    <a:pt x="53288" y="124340"/>
                    <a:pt x="79547" y="139786"/>
                  </a:cubicBezTo>
                  <a:cubicBezTo>
                    <a:pt x="136697" y="175311"/>
                    <a:pt x="196163" y="171450"/>
                    <a:pt x="256403" y="149826"/>
                  </a:cubicBezTo>
                  <a:cubicBezTo>
                    <a:pt x="364524" y="110438"/>
                    <a:pt x="463378" y="50199"/>
                    <a:pt x="567638" y="0"/>
                  </a:cubicBezTo>
                  <a:close/>
                </a:path>
              </a:pathLst>
            </a:custGeom>
            <a:solidFill>
              <a:srgbClr val="D08A5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29" name="Google Shape;1762;p30"/>
            <p:cNvSpPr/>
            <p:nvPr/>
          </p:nvSpPr>
          <p:spPr>
            <a:xfrm>
              <a:off x="4640122" y="-71"/>
              <a:ext cx="2832111" cy="1734850"/>
            </a:xfrm>
            <a:custGeom>
              <a:avLst/>
              <a:gdLst/>
              <a:ahLst/>
              <a:cxnLst/>
              <a:rect l="l" t="t" r="r" b="b"/>
              <a:pathLst>
                <a:path w="2832111" h="1734850" extrusionOk="0">
                  <a:moveTo>
                    <a:pt x="2185699" y="580067"/>
                  </a:moveTo>
                  <a:cubicBezTo>
                    <a:pt x="2181837" y="579294"/>
                    <a:pt x="1446610" y="199324"/>
                    <a:pt x="1082858" y="10111"/>
                  </a:cubicBezTo>
                  <a:cubicBezTo>
                    <a:pt x="1062006" y="-701"/>
                    <a:pt x="1046560" y="-6107"/>
                    <a:pt x="1024936" y="10883"/>
                  </a:cubicBezTo>
                  <a:cubicBezTo>
                    <a:pt x="690531" y="275781"/>
                    <a:pt x="355354" y="539135"/>
                    <a:pt x="19405" y="802488"/>
                  </a:cubicBezTo>
                  <a:cubicBezTo>
                    <a:pt x="-5309" y="821796"/>
                    <a:pt x="-9170" y="828746"/>
                    <a:pt x="24039" y="843420"/>
                  </a:cubicBezTo>
                  <a:cubicBezTo>
                    <a:pt x="197806" y="919105"/>
                    <a:pt x="370800" y="997107"/>
                    <a:pt x="543795" y="1074337"/>
                  </a:cubicBezTo>
                  <a:cubicBezTo>
                    <a:pt x="560013" y="1081287"/>
                    <a:pt x="568508" y="1088238"/>
                    <a:pt x="563874" y="1109090"/>
                  </a:cubicBezTo>
                  <a:cubicBezTo>
                    <a:pt x="556152" y="1143071"/>
                    <a:pt x="552290" y="1177052"/>
                    <a:pt x="548429" y="1211806"/>
                  </a:cubicBezTo>
                  <a:cubicBezTo>
                    <a:pt x="541478" y="1276679"/>
                    <a:pt x="533755" y="1341552"/>
                    <a:pt x="543022" y="1407197"/>
                  </a:cubicBezTo>
                  <a:cubicBezTo>
                    <a:pt x="583182" y="1367037"/>
                    <a:pt x="706749" y="1306026"/>
                    <a:pt x="724512" y="1298303"/>
                  </a:cubicBezTo>
                  <a:cubicBezTo>
                    <a:pt x="865843" y="1231885"/>
                    <a:pt x="1069729" y="1219529"/>
                    <a:pt x="1208743" y="1228796"/>
                  </a:cubicBezTo>
                  <a:cubicBezTo>
                    <a:pt x="1306824" y="1234975"/>
                    <a:pt x="1467462" y="1278996"/>
                    <a:pt x="1538514" y="1306026"/>
                  </a:cubicBezTo>
                  <a:cubicBezTo>
                    <a:pt x="1617288" y="1336146"/>
                    <a:pt x="1859017" y="1524586"/>
                    <a:pt x="1899949" y="1596410"/>
                  </a:cubicBezTo>
                  <a:cubicBezTo>
                    <a:pt x="1923890" y="1637342"/>
                    <a:pt x="1953237" y="1674412"/>
                    <a:pt x="1981040" y="1713027"/>
                  </a:cubicBezTo>
                  <a:cubicBezTo>
                    <a:pt x="1989535" y="1725383"/>
                    <a:pt x="1997258" y="1747008"/>
                    <a:pt x="2018110" y="1726156"/>
                  </a:cubicBezTo>
                  <a:cubicBezTo>
                    <a:pt x="2040507" y="1631935"/>
                    <a:pt x="2061359" y="1536171"/>
                    <a:pt x="2076805" y="1440406"/>
                  </a:cubicBezTo>
                  <a:cubicBezTo>
                    <a:pt x="2085300" y="1388662"/>
                    <a:pt x="2096112" y="1342324"/>
                    <a:pt x="2150173" y="1320700"/>
                  </a:cubicBezTo>
                  <a:cubicBezTo>
                    <a:pt x="2153262" y="1319155"/>
                    <a:pt x="2737891" y="970077"/>
                    <a:pt x="2832112" y="916016"/>
                  </a:cubicBezTo>
                  <a:cubicBezTo>
                    <a:pt x="2621274" y="807122"/>
                    <a:pt x="2194194" y="593196"/>
                    <a:pt x="2185699" y="580067"/>
                  </a:cubicBezTo>
                  <a:close/>
                </a:path>
              </a:pathLst>
            </a:custGeom>
            <a:solidFill>
              <a:srgbClr val="170B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30" name="Google Shape;1763;p30"/>
            <p:cNvSpPr/>
            <p:nvPr/>
          </p:nvSpPr>
          <p:spPr>
            <a:xfrm>
              <a:off x="6710397" y="580627"/>
              <a:ext cx="221345" cy="1790897"/>
            </a:xfrm>
            <a:custGeom>
              <a:avLst/>
              <a:gdLst/>
              <a:ahLst/>
              <a:cxnLst/>
              <a:rect l="l" t="t" r="r" b="b"/>
              <a:pathLst>
                <a:path w="221345" h="1790897" extrusionOk="0">
                  <a:moveTo>
                    <a:pt x="18886" y="1774880"/>
                  </a:moveTo>
                  <a:cubicBezTo>
                    <a:pt x="1896" y="1773335"/>
                    <a:pt x="-1193" y="1769473"/>
                    <a:pt x="351" y="1751711"/>
                  </a:cubicBezTo>
                  <a:cubicBezTo>
                    <a:pt x="6530" y="1688382"/>
                    <a:pt x="95344" y="453479"/>
                    <a:pt x="104612" y="314465"/>
                  </a:cubicBezTo>
                  <a:cubicBezTo>
                    <a:pt x="105384" y="299792"/>
                    <a:pt x="102295" y="289752"/>
                    <a:pt x="92255" y="280484"/>
                  </a:cubicBezTo>
                  <a:cubicBezTo>
                    <a:pt x="44372" y="237236"/>
                    <a:pt x="45145" y="187036"/>
                    <a:pt x="71403" y="133748"/>
                  </a:cubicBezTo>
                  <a:cubicBezTo>
                    <a:pt x="92255" y="91271"/>
                    <a:pt x="115424" y="49567"/>
                    <a:pt x="115424" y="140"/>
                  </a:cubicBezTo>
                  <a:cubicBezTo>
                    <a:pt x="128553" y="-1404"/>
                    <a:pt x="133186" y="10180"/>
                    <a:pt x="141682" y="16359"/>
                  </a:cubicBezTo>
                  <a:cubicBezTo>
                    <a:pt x="157900" y="44161"/>
                    <a:pt x="174118" y="71192"/>
                    <a:pt x="192653" y="97450"/>
                  </a:cubicBezTo>
                  <a:cubicBezTo>
                    <a:pt x="218911" y="134520"/>
                    <a:pt x="233585" y="177769"/>
                    <a:pt x="208099" y="220245"/>
                  </a:cubicBezTo>
                  <a:cubicBezTo>
                    <a:pt x="147088" y="320644"/>
                    <a:pt x="169484" y="429538"/>
                    <a:pt x="172574" y="535342"/>
                  </a:cubicBezTo>
                  <a:cubicBezTo>
                    <a:pt x="174118" y="583997"/>
                    <a:pt x="184158" y="1674481"/>
                    <a:pt x="188020" y="1744760"/>
                  </a:cubicBezTo>
                  <a:cubicBezTo>
                    <a:pt x="190337" y="1783375"/>
                    <a:pt x="177207" y="1796504"/>
                    <a:pt x="140909" y="1788781"/>
                  </a:cubicBezTo>
                  <a:cubicBezTo>
                    <a:pt x="133959" y="1787236"/>
                    <a:pt x="52868" y="1777196"/>
                    <a:pt x="18886" y="1774880"/>
                  </a:cubicBezTo>
                  <a:close/>
                </a:path>
              </a:pathLst>
            </a:custGeom>
            <a:solidFill>
              <a:srgbClr val="00529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31" name="Google Shape;1764;p30"/>
            <p:cNvSpPr/>
            <p:nvPr/>
          </p:nvSpPr>
          <p:spPr>
            <a:xfrm>
              <a:off x="6698391" y="5413178"/>
              <a:ext cx="1056359" cy="986665"/>
            </a:xfrm>
            <a:custGeom>
              <a:avLst/>
              <a:gdLst/>
              <a:ahLst/>
              <a:cxnLst/>
              <a:rect l="l" t="t" r="r" b="b"/>
              <a:pathLst>
                <a:path w="1056359" h="986665" extrusionOk="0">
                  <a:moveTo>
                    <a:pt x="839487" y="109519"/>
                  </a:moveTo>
                  <a:cubicBezTo>
                    <a:pt x="858795" y="127282"/>
                    <a:pt x="888142" y="126510"/>
                    <a:pt x="905905" y="145817"/>
                  </a:cubicBezTo>
                  <a:cubicBezTo>
                    <a:pt x="915172" y="155857"/>
                    <a:pt x="938341" y="163580"/>
                    <a:pt x="923668" y="181343"/>
                  </a:cubicBezTo>
                  <a:cubicBezTo>
                    <a:pt x="910538" y="197561"/>
                    <a:pt x="911311" y="232315"/>
                    <a:pt x="875785" y="225364"/>
                  </a:cubicBezTo>
                  <a:cubicBezTo>
                    <a:pt x="867290" y="223819"/>
                    <a:pt x="858022" y="225364"/>
                    <a:pt x="841032" y="225364"/>
                  </a:cubicBezTo>
                  <a:cubicBezTo>
                    <a:pt x="883508" y="268613"/>
                    <a:pt x="922123" y="308000"/>
                    <a:pt x="961510" y="347387"/>
                  </a:cubicBezTo>
                  <a:cubicBezTo>
                    <a:pt x="981590" y="367467"/>
                    <a:pt x="1000125" y="388319"/>
                    <a:pt x="1016343" y="412260"/>
                  </a:cubicBezTo>
                  <a:cubicBezTo>
                    <a:pt x="1064998" y="484083"/>
                    <a:pt x="1068859" y="557452"/>
                    <a:pt x="1030244" y="633909"/>
                  </a:cubicBezTo>
                  <a:cubicBezTo>
                    <a:pt x="964599" y="763655"/>
                    <a:pt x="865745" y="863282"/>
                    <a:pt x="747584" y="943600"/>
                  </a:cubicBezTo>
                  <a:cubicBezTo>
                    <a:pt x="659542" y="1003840"/>
                    <a:pt x="564549" y="993799"/>
                    <a:pt x="471101" y="956729"/>
                  </a:cubicBezTo>
                  <a:cubicBezTo>
                    <a:pt x="423991" y="938194"/>
                    <a:pt x="407001" y="901124"/>
                    <a:pt x="417813" y="850152"/>
                  </a:cubicBezTo>
                  <a:cubicBezTo>
                    <a:pt x="421674" y="832390"/>
                    <a:pt x="428625" y="816171"/>
                    <a:pt x="434803" y="795319"/>
                  </a:cubicBezTo>
                  <a:cubicBezTo>
                    <a:pt x="373019" y="793002"/>
                    <a:pt x="312008" y="804587"/>
                    <a:pt x="251769" y="795319"/>
                  </a:cubicBezTo>
                  <a:cubicBezTo>
                    <a:pt x="243274" y="793775"/>
                    <a:pt x="234006" y="794547"/>
                    <a:pt x="224739" y="793002"/>
                  </a:cubicBezTo>
                  <a:cubicBezTo>
                    <a:pt x="88042" y="767516"/>
                    <a:pt x="56378" y="712684"/>
                    <a:pt x="85725" y="558224"/>
                  </a:cubicBezTo>
                  <a:cubicBezTo>
                    <a:pt x="101171" y="477905"/>
                    <a:pt x="115072" y="396814"/>
                    <a:pt x="127429" y="315723"/>
                  </a:cubicBezTo>
                  <a:cubicBezTo>
                    <a:pt x="139786" y="235404"/>
                    <a:pt x="107349" y="185205"/>
                    <a:pt x="28575" y="162036"/>
                  </a:cubicBezTo>
                  <a:cubicBezTo>
                    <a:pt x="20080" y="159718"/>
                    <a:pt x="12357" y="156629"/>
                    <a:pt x="0" y="152768"/>
                  </a:cubicBezTo>
                  <a:cubicBezTo>
                    <a:pt x="28575" y="131916"/>
                    <a:pt x="58695" y="124965"/>
                    <a:pt x="87269" y="116470"/>
                  </a:cubicBezTo>
                  <a:cubicBezTo>
                    <a:pt x="126657" y="104885"/>
                    <a:pt x="166816" y="95618"/>
                    <a:pt x="206203" y="86350"/>
                  </a:cubicBezTo>
                  <a:cubicBezTo>
                    <a:pt x="283433" y="68587"/>
                    <a:pt x="293473" y="70904"/>
                    <a:pt x="399278" y="130371"/>
                  </a:cubicBezTo>
                  <a:cubicBezTo>
                    <a:pt x="409318" y="79400"/>
                    <a:pt x="438665" y="42330"/>
                    <a:pt x="481913" y="15299"/>
                  </a:cubicBezTo>
                  <a:cubicBezTo>
                    <a:pt x="520528" y="-9414"/>
                    <a:pt x="534430" y="-5553"/>
                    <a:pt x="556054" y="36923"/>
                  </a:cubicBezTo>
                  <a:cubicBezTo>
                    <a:pt x="559143" y="43102"/>
                    <a:pt x="559916" y="52369"/>
                    <a:pt x="569183" y="53914"/>
                  </a:cubicBezTo>
                  <a:cubicBezTo>
                    <a:pt x="570728" y="55458"/>
                    <a:pt x="573045" y="57775"/>
                    <a:pt x="573817" y="60092"/>
                  </a:cubicBezTo>
                  <a:cubicBezTo>
                    <a:pt x="581540" y="123421"/>
                    <a:pt x="606253" y="118015"/>
                    <a:pt x="657997" y="107202"/>
                  </a:cubicBezTo>
                  <a:cubicBezTo>
                    <a:pt x="719009" y="93301"/>
                    <a:pt x="779248" y="82489"/>
                    <a:pt x="839487" y="109519"/>
                  </a:cubicBezTo>
                  <a:close/>
                </a:path>
              </a:pathLst>
            </a:custGeom>
            <a:solidFill>
              <a:srgbClr val="FDC59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9832" name="Google Shape;1765;p30"/>
            <p:cNvSpPr/>
            <p:nvPr/>
          </p:nvSpPr>
          <p:spPr>
            <a:xfrm>
              <a:off x="7250584" y="5690286"/>
              <a:ext cx="349284" cy="505854"/>
            </a:xfrm>
            <a:custGeom>
              <a:avLst/>
              <a:gdLst/>
              <a:ahLst/>
              <a:cxnLst/>
              <a:rect l="l" t="t" r="r" b="b"/>
              <a:pathLst>
                <a:path w="349284" h="505854" extrusionOk="0">
                  <a:moveTo>
                    <a:pt x="254086" y="0"/>
                  </a:moveTo>
                  <a:cubicBezTo>
                    <a:pt x="348306" y="88814"/>
                    <a:pt x="393872" y="250225"/>
                    <a:pt x="289611" y="339811"/>
                  </a:cubicBezTo>
                  <a:cubicBezTo>
                    <a:pt x="203114" y="414724"/>
                    <a:pt x="107349" y="468785"/>
                    <a:pt x="0" y="505855"/>
                  </a:cubicBezTo>
                  <a:cubicBezTo>
                    <a:pt x="35526" y="480369"/>
                    <a:pt x="71051" y="454883"/>
                    <a:pt x="106577" y="428625"/>
                  </a:cubicBezTo>
                  <a:cubicBezTo>
                    <a:pt x="146736" y="399278"/>
                    <a:pt x="184579" y="366069"/>
                    <a:pt x="227055" y="339811"/>
                  </a:cubicBezTo>
                  <a:cubicBezTo>
                    <a:pt x="292701" y="299651"/>
                    <a:pt x="288839" y="237095"/>
                    <a:pt x="283433" y="175312"/>
                  </a:cubicBezTo>
                  <a:cubicBezTo>
                    <a:pt x="278027" y="119706"/>
                    <a:pt x="264898" y="64873"/>
                    <a:pt x="254086" y="0"/>
                  </a:cubicBezTo>
                  <a:close/>
                </a:path>
              </a:pathLst>
            </a:custGeom>
            <a:solidFill>
              <a:srgbClr val="DF9D6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833" name="Google Shape;1766;p30"/>
          <p:cNvSpPr/>
          <p:nvPr/>
        </p:nvSpPr>
        <p:spPr>
          <a:xfrm rot="1359209">
            <a:off x="5110010" y="11079"/>
            <a:ext cx="335172" cy="3886118"/>
          </a:xfrm>
          <a:custGeom>
            <a:avLst/>
            <a:gdLst/>
            <a:ahLst/>
            <a:cxnLst/>
            <a:rect l="l" t="t" r="r" b="b"/>
            <a:pathLst>
              <a:path w="511263" h="5351642" extrusionOk="0">
                <a:moveTo>
                  <a:pt x="13681" y="180730"/>
                </a:moveTo>
                <a:lnTo>
                  <a:pt x="511263" y="0"/>
                </a:lnTo>
                <a:lnTo>
                  <a:pt x="465692" y="5155702"/>
                </a:lnTo>
                <a:lnTo>
                  <a:pt x="0" y="5351642"/>
                </a:lnTo>
                <a:cubicBezTo>
                  <a:pt x="7330" y="3629186"/>
                  <a:pt x="6351" y="1903186"/>
                  <a:pt x="13681" y="18073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834" name="Google Shape;1767;p30"/>
          <p:cNvSpPr/>
          <p:nvPr/>
        </p:nvSpPr>
        <p:spPr>
          <a:xfrm rot="1368137">
            <a:off x="4789347" y="1775957"/>
            <a:ext cx="353883" cy="3344015"/>
          </a:xfrm>
          <a:custGeom>
            <a:avLst/>
            <a:gdLst/>
            <a:ahLst/>
            <a:cxnLst/>
            <a:rect l="l" t="t" r="r" b="b"/>
            <a:pathLst>
              <a:path w="532615" h="5319323" extrusionOk="0">
                <a:moveTo>
                  <a:pt x="8892" y="178924"/>
                </a:moveTo>
                <a:lnTo>
                  <a:pt x="528177" y="0"/>
                </a:lnTo>
                <a:cubicBezTo>
                  <a:pt x="529656" y="1694442"/>
                  <a:pt x="531136" y="3388885"/>
                  <a:pt x="532615" y="5083327"/>
                </a:cubicBezTo>
                <a:lnTo>
                  <a:pt x="0" y="5319323"/>
                </a:lnTo>
                <a:cubicBezTo>
                  <a:pt x="11" y="3593325"/>
                  <a:pt x="8881" y="1904922"/>
                  <a:pt x="8892" y="178924"/>
                </a:cubicBezTo>
                <a:close/>
              </a:path>
            </a:pathLst>
          </a:cu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835" name="Google Shape;1768;p30"/>
          <p:cNvSpPr/>
          <p:nvPr/>
        </p:nvSpPr>
        <p:spPr>
          <a:xfrm flipH="1">
            <a:off x="745875" y="457651"/>
            <a:ext cx="927048" cy="673771"/>
          </a:xfrm>
          <a:custGeom>
            <a:avLst/>
            <a:gdLst/>
            <a:ahLst/>
            <a:cxnLst/>
            <a:rect l="l" t="t" r="r" b="b"/>
            <a:pathLst>
              <a:path w="2897024" h="2264776" extrusionOk="0">
                <a:moveTo>
                  <a:pt x="0" y="0"/>
                </a:moveTo>
                <a:lnTo>
                  <a:pt x="2897024" y="0"/>
                </a:lnTo>
                <a:lnTo>
                  <a:pt x="2897024" y="1891127"/>
                </a:lnTo>
                <a:cubicBezTo>
                  <a:pt x="2802822" y="1872712"/>
                  <a:pt x="2847405" y="1801618"/>
                  <a:pt x="2606215" y="1863893"/>
                </a:cubicBezTo>
                <a:cubicBezTo>
                  <a:pt x="2365025" y="1926168"/>
                  <a:pt x="1736930" y="2014603"/>
                  <a:pt x="1449884" y="2264776"/>
                </a:cubicBezTo>
                <a:cubicBezTo>
                  <a:pt x="1164010" y="2014157"/>
                  <a:pt x="872259" y="1863893"/>
                  <a:pt x="462219" y="1863893"/>
                </a:cubicBezTo>
                <a:cubicBezTo>
                  <a:pt x="301614" y="1863893"/>
                  <a:pt x="146393" y="1886946"/>
                  <a:pt x="0" y="1931001"/>
                </a:cubicBezTo>
                <a:lnTo>
                  <a:pt x="0" y="0"/>
                </a:lnTo>
                <a:close/>
              </a:path>
            </a:pathLst>
          </a:custGeom>
          <a:solidFill>
            <a:srgbClr val="0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836" name="Google Shape;1769;p30"/>
          <p:cNvSpPr/>
          <p:nvPr/>
        </p:nvSpPr>
        <p:spPr>
          <a:xfrm flipH="1">
            <a:off x="135114" y="86933"/>
            <a:ext cx="2024761" cy="502310"/>
          </a:xfrm>
          <a:custGeom>
            <a:avLst/>
            <a:gdLst/>
            <a:ahLst/>
            <a:cxnLst/>
            <a:rect l="l" t="t" r="r" b="b"/>
            <a:pathLst>
              <a:path w="1513840" h="487680" extrusionOk="0">
                <a:moveTo>
                  <a:pt x="762000" y="0"/>
                </a:moveTo>
                <a:lnTo>
                  <a:pt x="0" y="233680"/>
                </a:lnTo>
                <a:lnTo>
                  <a:pt x="792480" y="487680"/>
                </a:lnTo>
                <a:lnTo>
                  <a:pt x="1513840" y="243840"/>
                </a:lnTo>
                <a:lnTo>
                  <a:pt x="762000" y="0"/>
                </a:lnTo>
                <a:close/>
              </a:path>
            </a:pathLst>
          </a:custGeom>
          <a:solidFill>
            <a:srgbClr val="0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342" name="Google Shape;1770;p30"/>
          <p:cNvGrpSpPr/>
          <p:nvPr/>
        </p:nvGrpSpPr>
        <p:grpSpPr>
          <a:xfrm>
            <a:off x="653796" y="781817"/>
            <a:ext cx="4331229" cy="2330209"/>
            <a:chOff x="653796" y="781817"/>
            <a:chExt cx="4331229" cy="2330209"/>
          </a:xfrm>
        </p:grpSpPr>
        <p:sp>
          <p:nvSpPr>
            <p:cNvPr id="1049837" name="Google Shape;1771;p30"/>
            <p:cNvSpPr txBox="1"/>
            <p:nvPr/>
          </p:nvSpPr>
          <p:spPr>
            <a:xfrm>
              <a:off x="1392825" y="2052875"/>
              <a:ext cx="3592200" cy="105915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3300"/>
                <a:buFont typeface="Arial" panose="020B0604020202020204"/>
                <a:buNone/>
              </a:pPr>
              <a:r>
                <a:rPr lang="fr-FR" sz="3300" b="0" i="0" u="none" strike="noStrike" cap="none">
                  <a:solidFill>
                    <a:srgbClr val="000000"/>
                  </a:solidFill>
                  <a:latin typeface="Algerian" panose="04020705040A02060702"/>
                  <a:ea typeface="Algerian" panose="04020705040A02060702"/>
                  <a:cs typeface="Algerian" panose="04020705040A02060702"/>
                  <a:sym typeface="Algerian" panose="04020705040A02060702"/>
                </a:rPr>
                <a:t>Merci de Votre Attention </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43" name="Google Shape;1772;p30"/>
            <p:cNvGrpSpPr/>
            <p:nvPr/>
          </p:nvGrpSpPr>
          <p:grpSpPr>
            <a:xfrm>
              <a:off x="653796" y="781817"/>
              <a:ext cx="1111195" cy="1789936"/>
              <a:chOff x="885166" y="3186393"/>
              <a:chExt cx="1317987" cy="2123041"/>
            </a:xfrm>
          </p:grpSpPr>
          <p:sp>
            <p:nvSpPr>
              <p:cNvPr id="1049838" name="Google Shape;1773;p30"/>
              <p:cNvSpPr/>
              <p:nvPr/>
            </p:nvSpPr>
            <p:spPr>
              <a:xfrm>
                <a:off x="885166" y="3186393"/>
                <a:ext cx="1317987" cy="2123041"/>
              </a:xfrm>
              <a:custGeom>
                <a:avLst/>
                <a:gdLst/>
                <a:ahLst/>
                <a:cxnLst/>
                <a:rect l="l" t="t" r="r" b="b"/>
                <a:pathLst>
                  <a:path w="1537011" h="2475850" extrusionOk="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rgbClr val="3C3C3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49839" name="Google Shape;1774;p30"/>
              <p:cNvSpPr/>
              <p:nvPr/>
            </p:nvSpPr>
            <p:spPr>
              <a:xfrm rot="623659">
                <a:off x="1124348" y="3653879"/>
                <a:ext cx="805028" cy="1101584"/>
              </a:xfrm>
              <a:custGeom>
                <a:avLst/>
                <a:gdLst/>
                <a:ahLst/>
                <a:cxnLst/>
                <a:rect l="l" t="t" r="r" b="b"/>
                <a:pathLst>
                  <a:path w="937061" h="1282256" extrusionOk="0">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rgbClr val="3C3C3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1048886" name="Google Shape;458;p4"/>
          <p:cNvSpPr/>
          <p:nvPr/>
        </p:nvSpPr>
        <p:spPr>
          <a:xfrm>
            <a:off x="427962" y="778750"/>
            <a:ext cx="5690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1" i="0" u="none" strike="noStrike" cap="none">
                <a:solidFill>
                  <a:schemeClr val="accent1"/>
                </a:solidFill>
                <a:latin typeface="Arial" panose="020B0604020202020204"/>
                <a:ea typeface="Arial" panose="020B0604020202020204"/>
                <a:cs typeface="Arial" panose="020B0604020202020204"/>
                <a:sym typeface="Arial" panose="020B0604020202020204"/>
              </a:rPr>
              <a:t>1- Contexte Générale</a:t>
            </a: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8887" name="Google Shape;459;p4"/>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sp>
        <p:nvSpPr>
          <p:cNvPr id="1048888" name="Google Shape;460;p4"/>
          <p:cNvSpPr txBox="1"/>
          <p:nvPr/>
        </p:nvSpPr>
        <p:spPr>
          <a:xfrm>
            <a:off x="5909751" y="1168943"/>
            <a:ext cx="3247200" cy="5892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400"/>
              <a:buFont typeface="Arial" panose="020B0604020202020204"/>
              <a:buNone/>
            </a:pPr>
            <a:r>
              <a:rPr lang="fr-FR">
                <a:solidFill>
                  <a:schemeClr val="dk1"/>
                </a:solidFill>
              </a:rPr>
              <a:t>L'utilisation de la robotique dans divers domaines</a:t>
            </a:r>
            <a:endParaRPr>
              <a:solidFill>
                <a:schemeClr val="dk1"/>
              </a:solidFill>
            </a:endParaRPr>
          </a:p>
        </p:txBody>
      </p:sp>
      <p:sp>
        <p:nvSpPr>
          <p:cNvPr id="1048889" name="Google Shape;461;p4"/>
          <p:cNvSpPr txBox="1"/>
          <p:nvPr/>
        </p:nvSpPr>
        <p:spPr>
          <a:xfrm>
            <a:off x="5909750" y="2659990"/>
            <a:ext cx="3000000" cy="61214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a:t>L'utilisation  de l'Intelligence Artificielle dans la robotique</a:t>
            </a:r>
            <a:endParaRPr lang="fr-FR"/>
          </a:p>
        </p:txBody>
      </p:sp>
      <p:sp>
        <p:nvSpPr>
          <p:cNvPr id="1048890" name="Google Shape;462;p4"/>
          <p:cNvSpPr txBox="1"/>
          <p:nvPr/>
        </p:nvSpPr>
        <p:spPr>
          <a:xfrm>
            <a:off x="5909756" y="4151062"/>
            <a:ext cx="3000000" cy="7924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a:t>La standardisation des solutions robotiques à travers des frameworks</a:t>
            </a:r>
            <a:endParaRPr lang="fr-FR"/>
          </a:p>
        </p:txBody>
      </p:sp>
      <p:pic>
        <p:nvPicPr>
          <p:cNvPr id="2097158" name="Google Shape;463;p4"/>
          <p:cNvPicPr preferRelativeResize="0"/>
          <p:nvPr/>
        </p:nvPicPr>
        <p:blipFill rotWithShape="1">
          <a:blip r:embed="rId1"/>
          <a:srcRect/>
          <a:stretch>
            <a:fillRect/>
          </a:stretch>
        </p:blipFill>
        <p:spPr>
          <a:xfrm>
            <a:off x="880022" y="1219199"/>
            <a:ext cx="5029731" cy="3425278"/>
          </a:xfrm>
          <a:prstGeom prst="rect">
            <a:avLst/>
          </a:prstGeom>
          <a:noFill/>
          <a:ln>
            <a:noFill/>
          </a:ln>
        </p:spPr>
      </p:pic>
      <p:grpSp>
        <p:nvGrpSpPr>
          <p:cNvPr id="87" name="Google Shape;464;p4"/>
          <p:cNvGrpSpPr/>
          <p:nvPr/>
        </p:nvGrpSpPr>
        <p:grpSpPr>
          <a:xfrm>
            <a:off x="0" y="0"/>
            <a:ext cx="9144000" cy="767050"/>
            <a:chOff x="0" y="0"/>
            <a:chExt cx="9144000" cy="767050"/>
          </a:xfrm>
        </p:grpSpPr>
        <p:grpSp>
          <p:nvGrpSpPr>
            <p:cNvPr id="88" name="Google Shape;465;p4"/>
            <p:cNvGrpSpPr/>
            <p:nvPr/>
          </p:nvGrpSpPr>
          <p:grpSpPr>
            <a:xfrm>
              <a:off x="0" y="0"/>
              <a:ext cx="9144000" cy="767050"/>
              <a:chOff x="0" y="0"/>
              <a:chExt cx="9144000" cy="767050"/>
            </a:xfrm>
          </p:grpSpPr>
          <p:grpSp>
            <p:nvGrpSpPr>
              <p:cNvPr id="89" name="Google Shape;466;p4"/>
              <p:cNvGrpSpPr/>
              <p:nvPr/>
            </p:nvGrpSpPr>
            <p:grpSpPr>
              <a:xfrm>
                <a:off x="0" y="0"/>
                <a:ext cx="9144000" cy="767050"/>
                <a:chOff x="0" y="0"/>
                <a:chExt cx="9144000" cy="767050"/>
              </a:xfrm>
            </p:grpSpPr>
            <p:sp>
              <p:nvSpPr>
                <p:cNvPr id="1048891" name="Google Shape;467;p4"/>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8892" name="Google Shape;468;p4"/>
                <p:cNvSpPr txBox="1"/>
                <p:nvPr/>
              </p:nvSpPr>
              <p:spPr>
                <a:xfrm>
                  <a:off x="1285516" y="20282"/>
                  <a:ext cx="1681500" cy="513050"/>
                </a:xfrm>
                <a:prstGeom prst="rect">
                  <a:avLst/>
                </a:prstGeom>
                <a:noFill/>
                <a:ln>
                  <a:noFill/>
                </a:ln>
              </p:spPr>
              <p:txBody>
                <a:bodyPr spcFirstLastPara="1" wrap="square" lIns="91425" tIns="91425" rIns="91425" bIns="91425" anchor="t" anchorCtr="0">
                  <a:spAutoFit/>
                </a:bodyPr>
                <a:lstStyle/>
                <a:p>
                  <a:pPr algn="ctr">
                    <a:buSzPts val="900"/>
                  </a:pPr>
                  <a:r>
                    <a:rPr lang="fr-FR" sz="900" b="0" i="0" strike="noStrike" cap="none" dirty="0">
                      <a:solidFill>
                        <a:schemeClr val="accent6"/>
                      </a:solidFill>
                      <a:latin typeface="Fira Sans Extra Condensed" panose="020B0503050000020004" pitchFamily="34" charset="0"/>
                      <a:ea typeface="Fira Sans Extra Condensed Medium" panose="020B0603050000020004"/>
                      <a:cs typeface="Fira Sans Extra Condensed Medium" panose="020B0603050000020004"/>
                      <a:sym typeface="Fira Sans Extra Condensed Medium" panose="020B0603050000020004"/>
                    </a:rPr>
                    <a:t>Les robots autonomes</a:t>
                  </a:r>
                  <a:endParaRPr lang="fr-FR" sz="900" b="0" i="0" strike="noStrike" cap="none" dirty="0">
                    <a:solidFill>
                      <a:schemeClr val="accent6"/>
                    </a:solidFill>
                    <a:latin typeface="Fira Sans Extra Condensed" panose="020B0503050000020004" pitchFamily="34" charset="0"/>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8893" name="Google Shape;469;p4"/>
                <p:cNvSpPr txBox="1"/>
                <p:nvPr/>
              </p:nvSpPr>
              <p:spPr>
                <a:xfrm>
                  <a:off x="4441600"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sym typeface="Fira Sans Extra Condensed Medium" panose="020B0603050000020004"/>
                    </a:rPr>
                    <a:t>Présentation du robot MiniLab</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894" name="Google Shape;470;p4"/>
                <p:cNvSpPr txBox="1"/>
                <p:nvPr/>
              </p:nvSpPr>
              <p:spPr>
                <a:xfrm>
                  <a:off x="6023361" y="0"/>
                  <a:ext cx="1637969" cy="767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lang="fr-FR" b="0" i="0" u="none" strike="noStrike" cap="none" dirty="0">
                    <a:solidFill>
                      <a:srgbClr val="000000"/>
                    </a:solidFill>
                    <a:latin typeface="Fira Sans" panose="020B0503050000020004"/>
                    <a:ea typeface="Fira Sans" panose="020B0503050000020004"/>
                    <a:cs typeface="Fira Sans" panose="020B0503050000020004"/>
                    <a:sym typeface="Fira Sans" panose="020B0503050000020004"/>
                  </a:endParaRPr>
                </a:p>
                <a:p>
                  <a:pPr marL="0" marR="0" lvl="0" indent="0" algn="ctr" rtl="0">
                    <a:lnSpc>
                      <a:spcPct val="100000"/>
                    </a:lnSpc>
                    <a:spcBef>
                      <a:spcPts val="0"/>
                    </a:spcBef>
                    <a:spcAft>
                      <a:spcPts val="0"/>
                    </a:spcAft>
                    <a:buClr>
                      <a:srgbClr val="000000"/>
                    </a:buClr>
                    <a:buSzPts val="9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895" name="Google Shape;471;p4"/>
                <p:cNvSpPr txBox="1"/>
                <p:nvPr/>
              </p:nvSpPr>
              <p:spPr>
                <a:xfrm>
                  <a:off x="7661330" y="1057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dirty="0">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896" name="Google Shape;472;p4"/>
              <p:cNvSpPr txBox="1"/>
              <p:nvPr/>
            </p:nvSpPr>
            <p:spPr>
              <a:xfrm>
                <a:off x="2906898" y="0"/>
                <a:ext cx="1633793"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8897" name="Google Shape;473;p4"/>
            <p:cNvSpPr txBox="1"/>
            <p:nvPr/>
          </p:nvSpPr>
          <p:spPr>
            <a:xfrm>
              <a:off x="116470" y="0"/>
              <a:ext cx="1681500"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7158"/>
                                        </p:tgtEl>
                                        <p:attrNameLst>
                                          <p:attrName>style.visibility</p:attrName>
                                        </p:attrNameLst>
                                      </p:cBhvr>
                                      <p:to>
                                        <p:strVal val="visible"/>
                                      </p:to>
                                    </p:set>
                                    <p:animEffect transition="in" filter="fade">
                                      <p:cBhvr>
                                        <p:cTn id="7" dur="500"/>
                                        <p:tgtEl>
                                          <p:spTgt spid="2097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8888"/>
                                        </p:tgtEl>
                                        <p:attrNameLst>
                                          <p:attrName>style.visibility</p:attrName>
                                        </p:attrNameLst>
                                      </p:cBhvr>
                                      <p:to>
                                        <p:strVal val="visible"/>
                                      </p:to>
                                    </p:set>
                                    <p:animEffect transition="in" filter="fade">
                                      <p:cBhvr>
                                        <p:cTn id="12" dur="500"/>
                                        <p:tgtEl>
                                          <p:spTgt spid="10488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8889"/>
                                        </p:tgtEl>
                                        <p:attrNameLst>
                                          <p:attrName>style.visibility</p:attrName>
                                        </p:attrNameLst>
                                      </p:cBhvr>
                                      <p:to>
                                        <p:strVal val="visible"/>
                                      </p:to>
                                    </p:set>
                                    <p:animEffect transition="in" filter="fade">
                                      <p:cBhvr>
                                        <p:cTn id="17" dur="500"/>
                                        <p:tgtEl>
                                          <p:spTgt spid="10488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8890"/>
                                        </p:tgtEl>
                                        <p:attrNameLst>
                                          <p:attrName>style.visibility</p:attrName>
                                        </p:attrNameLst>
                                      </p:cBhvr>
                                      <p:to>
                                        <p:strVal val="visible"/>
                                      </p:to>
                                    </p:set>
                                    <p:animEffect transition="in" filter="fade">
                                      <p:cBhvr>
                                        <p:cTn id="22" dur="500"/>
                                        <p:tgtEl>
                                          <p:spTgt spid="1048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048900" name="Google Shape;478;p5"/>
          <p:cNvSpPr txBox="1">
            <a:spLocks noGrp="1"/>
          </p:cNvSpPr>
          <p:nvPr>
            <p:ph type="sldNum" idx="12"/>
          </p:nvPr>
        </p:nvSpPr>
        <p:spPr>
          <a:xfrm>
            <a:off x="871045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sp>
        <p:nvSpPr>
          <p:cNvPr id="1048901" name="Google Shape;479;p5"/>
          <p:cNvSpPr txBox="1"/>
          <p:nvPr/>
        </p:nvSpPr>
        <p:spPr>
          <a:xfrm>
            <a:off x="6477384" y="2058586"/>
            <a:ext cx="2209200" cy="139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400"/>
              <a:buFont typeface="Arial" panose="020B0604020202020204"/>
              <a:buNone/>
            </a:pPr>
            <a:r>
              <a:rPr lang="fr-FR">
                <a:solidFill>
                  <a:schemeClr val="dk1"/>
                </a:solidFill>
                <a:latin typeface="Hind" panose="02000000000000000000"/>
                <a:ea typeface="Hind" panose="02000000000000000000"/>
                <a:cs typeface="Hind" panose="02000000000000000000"/>
                <a:sym typeface="Hind" panose="02000000000000000000"/>
              </a:rPr>
              <a:t>Comment l'environnement ROS facilite-t-il l'implémentation et l'intégration des algorithmes de navigation autonome dans les robots mobiles ?</a:t>
            </a:r>
            <a:endParaRPr>
              <a:solidFill>
                <a:schemeClr val="dk1"/>
              </a:solidFill>
              <a:latin typeface="Hind" panose="02000000000000000000"/>
              <a:ea typeface="Hind" panose="02000000000000000000"/>
              <a:cs typeface="Hind" panose="02000000000000000000"/>
              <a:sym typeface="Hind" panose="02000000000000000000"/>
            </a:endParaRPr>
          </a:p>
        </p:txBody>
      </p:sp>
      <p:cxnSp>
        <p:nvCxnSpPr>
          <p:cNvPr id="3145735" name="Google Shape;480;p5"/>
          <p:cNvCxnSpPr>
            <a:stCxn id="1048904" idx="2"/>
          </p:cNvCxnSpPr>
          <p:nvPr/>
        </p:nvCxnSpPr>
        <p:spPr>
          <a:xfrm rot="10800000">
            <a:off x="3009570" y="2883812"/>
            <a:ext cx="498000" cy="277500"/>
          </a:xfrm>
          <a:prstGeom prst="bentConnector3">
            <a:avLst>
              <a:gd name="adj1" fmla="val 49998"/>
            </a:avLst>
          </a:prstGeom>
          <a:noFill/>
          <a:ln w="19050" cap="flat" cmpd="sng">
            <a:solidFill>
              <a:schemeClr val="dk1"/>
            </a:solidFill>
            <a:prstDash val="dot"/>
            <a:round/>
            <a:headEnd type="none" w="sm" len="sm"/>
            <a:tailEnd type="none" w="sm" len="sm"/>
          </a:ln>
        </p:spPr>
      </p:cxnSp>
      <p:cxnSp>
        <p:nvCxnSpPr>
          <p:cNvPr id="3145736" name="Google Shape;482;p5"/>
          <p:cNvCxnSpPr>
            <a:stCxn id="1048903" idx="2"/>
          </p:cNvCxnSpPr>
          <p:nvPr/>
        </p:nvCxnSpPr>
        <p:spPr>
          <a:xfrm rot="10800000" flipH="1">
            <a:off x="5807255" y="2883812"/>
            <a:ext cx="492900" cy="277500"/>
          </a:xfrm>
          <a:prstGeom prst="bentConnector3">
            <a:avLst>
              <a:gd name="adj1" fmla="val 50000"/>
            </a:avLst>
          </a:prstGeom>
          <a:noFill/>
          <a:ln w="19050" cap="flat" cmpd="sng">
            <a:solidFill>
              <a:schemeClr val="dk1"/>
            </a:solidFill>
            <a:prstDash val="dot"/>
            <a:round/>
            <a:headEnd type="none" w="sm" len="sm"/>
            <a:tailEnd type="none" w="sm" len="sm"/>
          </a:ln>
        </p:spPr>
      </p:cxnSp>
      <p:sp>
        <p:nvSpPr>
          <p:cNvPr id="1048902" name="Google Shape;484;p5"/>
          <p:cNvSpPr txBox="1"/>
          <p:nvPr/>
        </p:nvSpPr>
        <p:spPr>
          <a:xfrm>
            <a:off x="422338" y="2236368"/>
            <a:ext cx="2209200" cy="139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panose="020B0604020202020204"/>
              <a:buNone/>
            </a:pPr>
            <a:endParaRPr sz="1400" b="0" i="0" u="none" strike="noStrike" cap="none">
              <a:solidFill>
                <a:schemeClr val="dk1"/>
              </a:solidFill>
              <a:latin typeface="Hind" panose="02000000000000000000"/>
              <a:ea typeface="Hind" panose="02000000000000000000"/>
              <a:cs typeface="Hind" panose="02000000000000000000"/>
              <a:sym typeface="Hind" panose="02000000000000000000"/>
            </a:endParaRPr>
          </a:p>
        </p:txBody>
      </p:sp>
      <p:grpSp>
        <p:nvGrpSpPr>
          <p:cNvPr id="93" name="Google Shape;485;p5"/>
          <p:cNvGrpSpPr/>
          <p:nvPr/>
        </p:nvGrpSpPr>
        <p:grpSpPr>
          <a:xfrm>
            <a:off x="3507570" y="2017412"/>
            <a:ext cx="2299685" cy="2287800"/>
            <a:chOff x="3507570" y="2017412"/>
            <a:chExt cx="2299685" cy="2287800"/>
          </a:xfrm>
        </p:grpSpPr>
        <p:grpSp>
          <p:nvGrpSpPr>
            <p:cNvPr id="94" name="Google Shape;486;p5"/>
            <p:cNvGrpSpPr/>
            <p:nvPr/>
          </p:nvGrpSpPr>
          <p:grpSpPr>
            <a:xfrm>
              <a:off x="3507570" y="2017412"/>
              <a:ext cx="2299685" cy="2287800"/>
              <a:chOff x="3507570" y="2017412"/>
              <a:chExt cx="2299685" cy="2287800"/>
            </a:xfrm>
          </p:grpSpPr>
          <p:grpSp>
            <p:nvGrpSpPr>
              <p:cNvPr id="95" name="Google Shape;487;p5"/>
              <p:cNvGrpSpPr/>
              <p:nvPr/>
            </p:nvGrpSpPr>
            <p:grpSpPr>
              <a:xfrm>
                <a:off x="3507570" y="2017412"/>
                <a:ext cx="2299685" cy="2287800"/>
                <a:chOff x="3507570" y="2017412"/>
                <a:chExt cx="2299685" cy="2287800"/>
              </a:xfrm>
            </p:grpSpPr>
            <p:sp>
              <p:nvSpPr>
                <p:cNvPr id="1048903" name="Google Shape;483;p5"/>
                <p:cNvSpPr/>
                <p:nvPr/>
              </p:nvSpPr>
              <p:spPr>
                <a:xfrm rot="10800000">
                  <a:off x="3519155" y="2017412"/>
                  <a:ext cx="2288100" cy="2287800"/>
                </a:xfrm>
                <a:prstGeom prst="pie">
                  <a:avLst>
                    <a:gd name="adj1" fmla="val 10761199"/>
                    <a:gd name="adj2" fmla="val 1620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Lexend"/>
                    <a:ea typeface="Lexend"/>
                    <a:cs typeface="Lexend"/>
                    <a:sym typeface="Lexend"/>
                  </a:endParaRPr>
                </a:p>
              </p:txBody>
            </p:sp>
            <p:sp>
              <p:nvSpPr>
                <p:cNvPr id="1048904" name="Google Shape;481;p5"/>
                <p:cNvSpPr/>
                <p:nvPr/>
              </p:nvSpPr>
              <p:spPr>
                <a:xfrm rot="10800000" flipH="1">
                  <a:off x="3507570" y="2017412"/>
                  <a:ext cx="2288100" cy="2287800"/>
                </a:xfrm>
                <a:prstGeom prst="pie">
                  <a:avLst>
                    <a:gd name="adj1" fmla="val 10817930"/>
                    <a:gd name="adj2" fmla="val 16200000"/>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Lexend"/>
                    <a:ea typeface="Lexend"/>
                    <a:cs typeface="Lexend"/>
                    <a:sym typeface="Lexend"/>
                  </a:endParaRPr>
                </a:p>
              </p:txBody>
            </p:sp>
          </p:grpSp>
          <p:sp>
            <p:nvSpPr>
              <p:cNvPr id="1048905" name="Google Shape;488;p5"/>
              <p:cNvSpPr/>
              <p:nvPr/>
            </p:nvSpPr>
            <p:spPr>
              <a:xfrm>
                <a:off x="4190913" y="2694783"/>
                <a:ext cx="933000" cy="933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Montserrat"/>
                  <a:ea typeface="Montserrat"/>
                  <a:cs typeface="Montserrat"/>
                  <a:sym typeface="Montserrat"/>
                </a:endParaRPr>
              </a:p>
            </p:txBody>
          </p:sp>
        </p:grpSp>
        <p:grpSp>
          <p:nvGrpSpPr>
            <p:cNvPr id="96" name="Google Shape;489;p5"/>
            <p:cNvGrpSpPr/>
            <p:nvPr/>
          </p:nvGrpSpPr>
          <p:grpSpPr>
            <a:xfrm rot="-1704552">
              <a:off x="4377661" y="2817787"/>
              <a:ext cx="598321" cy="549810"/>
              <a:chOff x="46764" y="1306390"/>
              <a:chExt cx="4180037" cy="4415935"/>
            </a:xfrm>
          </p:grpSpPr>
          <p:sp>
            <p:nvSpPr>
              <p:cNvPr id="1048906" name="Google Shape;490;p5"/>
              <p:cNvSpPr/>
              <p:nvPr/>
            </p:nvSpPr>
            <p:spPr>
              <a:xfrm rot="1801764" flipH="1">
                <a:off x="707739" y="1792806"/>
                <a:ext cx="2858087" cy="3408161"/>
              </a:xfrm>
              <a:custGeom>
                <a:avLst/>
                <a:gdLst/>
                <a:ahLst/>
                <a:cxnLst/>
                <a:rect l="l" t="t" r="r" b="b"/>
                <a:pathLst>
                  <a:path w="2860627" h="3411190" extrusionOk="0">
                    <a:moveTo>
                      <a:pt x="2332439" y="186000"/>
                    </a:moveTo>
                    <a:cubicBezTo>
                      <a:pt x="2114028" y="67375"/>
                      <a:pt x="1894506" y="-31252"/>
                      <a:pt x="1525852" y="9249"/>
                    </a:cubicBezTo>
                    <a:cubicBezTo>
                      <a:pt x="735732" y="27225"/>
                      <a:pt x="265149" y="734924"/>
                      <a:pt x="364700" y="1356493"/>
                    </a:cubicBezTo>
                    <a:cubicBezTo>
                      <a:pt x="243187" y="1514835"/>
                      <a:pt x="-7219" y="1802068"/>
                      <a:pt x="160" y="1831519"/>
                    </a:cubicBezTo>
                    <a:cubicBezTo>
                      <a:pt x="17130" y="1925603"/>
                      <a:pt x="185001" y="1956813"/>
                      <a:pt x="286853" y="2006886"/>
                    </a:cubicBezTo>
                    <a:cubicBezTo>
                      <a:pt x="253040" y="2069284"/>
                      <a:pt x="200362" y="2166263"/>
                      <a:pt x="207417" y="2187794"/>
                    </a:cubicBezTo>
                    <a:cubicBezTo>
                      <a:pt x="222499" y="2208763"/>
                      <a:pt x="256442" y="2226588"/>
                      <a:pt x="287242" y="2244414"/>
                    </a:cubicBezTo>
                    <a:cubicBezTo>
                      <a:pt x="277153" y="2276002"/>
                      <a:pt x="241912" y="2313878"/>
                      <a:pt x="256972" y="2339178"/>
                    </a:cubicBezTo>
                    <a:cubicBezTo>
                      <a:pt x="285816" y="2378102"/>
                      <a:pt x="349241" y="2404451"/>
                      <a:pt x="368654" y="2452806"/>
                    </a:cubicBezTo>
                    <a:cubicBezTo>
                      <a:pt x="412514" y="2527024"/>
                      <a:pt x="255179" y="2774145"/>
                      <a:pt x="465657" y="2870369"/>
                    </a:cubicBezTo>
                    <a:cubicBezTo>
                      <a:pt x="653816" y="2944521"/>
                      <a:pt x="911133" y="2842626"/>
                      <a:pt x="1108723" y="2797319"/>
                    </a:cubicBezTo>
                    <a:cubicBezTo>
                      <a:pt x="1261750" y="2755661"/>
                      <a:pt x="1267023" y="3179274"/>
                      <a:pt x="1313164" y="3376539"/>
                    </a:cubicBezTo>
                    <a:cubicBezTo>
                      <a:pt x="1541931" y="3416747"/>
                      <a:pt x="1746247" y="3419423"/>
                      <a:pt x="1936108" y="3397581"/>
                    </a:cubicBezTo>
                    <a:cubicBezTo>
                      <a:pt x="1911464" y="2966600"/>
                      <a:pt x="1933512" y="2397598"/>
                      <a:pt x="1886582" y="2195718"/>
                    </a:cubicBezTo>
                    <a:cubicBezTo>
                      <a:pt x="1843777" y="1980896"/>
                      <a:pt x="1445585" y="1714871"/>
                      <a:pt x="1253957" y="1491117"/>
                    </a:cubicBezTo>
                    <a:lnTo>
                      <a:pt x="1259713" y="1490781"/>
                    </a:lnTo>
                    <a:cubicBezTo>
                      <a:pt x="1069359" y="1294123"/>
                      <a:pt x="1020028" y="999248"/>
                      <a:pt x="1156260" y="763285"/>
                    </a:cubicBezTo>
                    <a:cubicBezTo>
                      <a:pt x="1324542" y="471813"/>
                      <a:pt x="1712240" y="380603"/>
                      <a:pt x="2022208" y="559563"/>
                    </a:cubicBezTo>
                    <a:cubicBezTo>
                      <a:pt x="2187368" y="654919"/>
                      <a:pt x="2297137" y="807738"/>
                      <a:pt x="2336014" y="974343"/>
                    </a:cubicBezTo>
                    <a:lnTo>
                      <a:pt x="2860627" y="953468"/>
                    </a:lnTo>
                    <a:cubicBezTo>
                      <a:pt x="2773794" y="641332"/>
                      <a:pt x="2600917" y="331818"/>
                      <a:pt x="2332439" y="186000"/>
                    </a:cubicBezTo>
                    <a:close/>
                  </a:path>
                </a:pathLst>
              </a:custGeom>
              <a:solidFill>
                <a:srgbClr val="2B467C">
                  <a:alpha val="9803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panose="020B0604020202020204"/>
                  <a:buNone/>
                </a:pPr>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07" name="Google Shape;491;p5"/>
              <p:cNvSpPr/>
              <p:nvPr/>
            </p:nvSpPr>
            <p:spPr>
              <a:xfrm>
                <a:off x="395536" y="4869725"/>
                <a:ext cx="852600" cy="852600"/>
              </a:xfrm>
              <a:prstGeom prst="ellipse">
                <a:avLst/>
              </a:prstGeom>
              <a:solidFill>
                <a:srgbClr val="2B467C">
                  <a:alpha val="9803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panose="020B0604020202020204"/>
                  <a:buNone/>
                </a:pPr>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sp>
        <p:nvSpPr>
          <p:cNvPr id="1048908" name="Google Shape;492;p5"/>
          <p:cNvSpPr/>
          <p:nvPr/>
        </p:nvSpPr>
        <p:spPr>
          <a:xfrm>
            <a:off x="427962" y="778750"/>
            <a:ext cx="5690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fr-FR" sz="1400" b="1" i="0" u="none" strike="noStrike" cap="none">
                <a:solidFill>
                  <a:schemeClr val="accent1"/>
                </a:solidFill>
                <a:latin typeface="Arial" panose="020B0604020202020204"/>
                <a:ea typeface="Arial" panose="020B0604020202020204"/>
                <a:cs typeface="Arial" panose="020B0604020202020204"/>
                <a:sym typeface="Arial" panose="020B0604020202020204"/>
              </a:rPr>
              <a:t>2- Problématique</a:t>
            </a:r>
            <a:endParaRPr sz="14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8909" name="Google Shape;493;p5"/>
          <p:cNvSpPr/>
          <p:nvPr/>
        </p:nvSpPr>
        <p:spPr>
          <a:xfrm>
            <a:off x="532740" y="1855400"/>
            <a:ext cx="2576221" cy="1107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fr-FR">
                <a:latin typeface="Hind" panose="02000000000000000000"/>
                <a:ea typeface="Hind" panose="02000000000000000000"/>
                <a:cs typeface="Hind" panose="02000000000000000000"/>
                <a:sym typeface="Hind" panose="02000000000000000000"/>
              </a:rPr>
              <a:t>Comment l'intelligence artificielle améliore-t-elle les performances et l'efficacité de la navigation autonome des robots mobiles ?</a:t>
            </a:r>
            <a:endParaRPr>
              <a:latin typeface="Hind" panose="02000000000000000000"/>
              <a:ea typeface="Hind" panose="02000000000000000000"/>
              <a:cs typeface="Hind" panose="02000000000000000000"/>
              <a:sym typeface="Hind" panose="02000000000000000000"/>
            </a:endParaRPr>
          </a:p>
        </p:txBody>
      </p:sp>
      <p:grpSp>
        <p:nvGrpSpPr>
          <p:cNvPr id="97" name="Google Shape;494;p5"/>
          <p:cNvGrpSpPr/>
          <p:nvPr/>
        </p:nvGrpSpPr>
        <p:grpSpPr>
          <a:xfrm>
            <a:off x="0" y="-139"/>
            <a:ext cx="9144000" cy="643394"/>
            <a:chOff x="0" y="-139"/>
            <a:chExt cx="9144000" cy="643394"/>
          </a:xfrm>
        </p:grpSpPr>
        <p:grpSp>
          <p:nvGrpSpPr>
            <p:cNvPr id="98" name="Google Shape;495;p5"/>
            <p:cNvGrpSpPr/>
            <p:nvPr/>
          </p:nvGrpSpPr>
          <p:grpSpPr>
            <a:xfrm>
              <a:off x="0" y="-138"/>
              <a:ext cx="9144000" cy="643393"/>
              <a:chOff x="0" y="-138"/>
              <a:chExt cx="9144000" cy="643393"/>
            </a:xfrm>
          </p:grpSpPr>
          <p:grpSp>
            <p:nvGrpSpPr>
              <p:cNvPr id="99" name="Google Shape;496;p5"/>
              <p:cNvGrpSpPr/>
              <p:nvPr/>
            </p:nvGrpSpPr>
            <p:grpSpPr>
              <a:xfrm>
                <a:off x="0" y="-138"/>
                <a:ext cx="9144000" cy="640183"/>
                <a:chOff x="0" y="-138"/>
                <a:chExt cx="9144000" cy="640183"/>
              </a:xfrm>
            </p:grpSpPr>
            <p:sp>
              <p:nvSpPr>
                <p:cNvPr id="1048910" name="Google Shape;497;p5"/>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8911" name="Google Shape;498;p5"/>
                <p:cNvSpPr txBox="1"/>
                <p:nvPr/>
              </p:nvSpPr>
              <p:spPr>
                <a:xfrm>
                  <a:off x="1225651" y="-138"/>
                  <a:ext cx="1681500" cy="513050"/>
                </a:xfrm>
                <a:prstGeom prst="rect">
                  <a:avLst/>
                </a:prstGeom>
                <a:noFill/>
                <a:ln>
                  <a:noFill/>
                </a:ln>
              </p:spPr>
              <p:txBody>
                <a:bodyPr spcFirstLastPara="1" wrap="square" lIns="91425" tIns="91425" rIns="91425" bIns="91425" anchor="t" anchorCtr="0">
                  <a:spAutoFit/>
                </a:bodyPr>
                <a:lstStyle/>
                <a:p>
                  <a:pPr algn="ctr">
                    <a:buSzPts val="900"/>
                  </a:pPr>
                  <a:r>
                    <a:rPr lang="fr-FR" sz="900" b="0" i="0" strike="noStrike" cap="none" dirty="0">
                      <a:solidFill>
                        <a:schemeClr val="accent6"/>
                      </a:solidFill>
                      <a:latin typeface="Fira Sans Extra Condensed" panose="020B0503050000020004" pitchFamily="34" charset="0"/>
                      <a:ea typeface="Fira Sans Extra Condensed Medium" panose="020B0603050000020004"/>
                      <a:cs typeface="Fira Sans Extra Condensed Medium" panose="020B0603050000020004"/>
                      <a:sym typeface="Fira Sans Extra Condensed Medium" panose="020B0603050000020004"/>
                    </a:rPr>
                    <a:t>Les robots autonomes</a:t>
                  </a:r>
                  <a:endParaRPr lang="fr-FR" sz="900" b="0" i="0" strike="noStrike" cap="none" dirty="0">
                    <a:solidFill>
                      <a:schemeClr val="accent6"/>
                    </a:solidFill>
                    <a:latin typeface="Fira Sans Extra Condensed" panose="020B0503050000020004" pitchFamily="34" charset="0"/>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8912" name="Google Shape;499;p5"/>
                <p:cNvSpPr txBox="1"/>
                <p:nvPr/>
              </p:nvSpPr>
              <p:spPr>
                <a:xfrm>
                  <a:off x="4441600"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13" name="Google Shape;500;p5"/>
                <p:cNvSpPr txBox="1"/>
                <p:nvPr/>
              </p:nvSpPr>
              <p:spPr>
                <a:xfrm>
                  <a:off x="60233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14" name="Google Shape;501;p5"/>
                <p:cNvSpPr txBox="1"/>
                <p:nvPr/>
              </p:nvSpPr>
              <p:spPr>
                <a:xfrm>
                  <a:off x="7696775" y="-5"/>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dirty="0">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915" name="Google Shape;502;p5"/>
              <p:cNvSpPr txBox="1"/>
              <p:nvPr/>
            </p:nvSpPr>
            <p:spPr>
              <a:xfrm>
                <a:off x="2906898" y="0"/>
                <a:ext cx="1558421"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8916" name="Google Shape;503;p5"/>
            <p:cNvSpPr txBox="1"/>
            <p:nvPr/>
          </p:nvSpPr>
          <p:spPr>
            <a:xfrm>
              <a:off x="115045" y="-139"/>
              <a:ext cx="1681500"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5735"/>
                                        </p:tgtEl>
                                        <p:attrNameLst>
                                          <p:attrName>style.visibility</p:attrName>
                                        </p:attrNameLst>
                                      </p:cBhvr>
                                      <p:to>
                                        <p:strVal val="visible"/>
                                      </p:to>
                                    </p:set>
                                    <p:animEffect transition="in" filter="fade">
                                      <p:cBhvr>
                                        <p:cTn id="12" dur="500"/>
                                        <p:tgtEl>
                                          <p:spTgt spid="31457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8909"/>
                                        </p:tgtEl>
                                        <p:attrNameLst>
                                          <p:attrName>style.visibility</p:attrName>
                                        </p:attrNameLst>
                                      </p:cBhvr>
                                      <p:to>
                                        <p:strVal val="visible"/>
                                      </p:to>
                                    </p:set>
                                    <p:animEffect transition="in" filter="fade">
                                      <p:cBhvr>
                                        <p:cTn id="17" dur="500"/>
                                        <p:tgtEl>
                                          <p:spTgt spid="10489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45736"/>
                                        </p:tgtEl>
                                        <p:attrNameLst>
                                          <p:attrName>style.visibility</p:attrName>
                                        </p:attrNameLst>
                                      </p:cBhvr>
                                      <p:to>
                                        <p:strVal val="visible"/>
                                      </p:to>
                                    </p:set>
                                    <p:animEffect transition="in" filter="fade">
                                      <p:cBhvr>
                                        <p:cTn id="22" dur="500"/>
                                        <p:tgtEl>
                                          <p:spTgt spid="31457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8901">
                                            <p:txEl>
                                              <p:pRg st="0" end="0"/>
                                            </p:txEl>
                                          </p:spTgt>
                                        </p:tgtEl>
                                        <p:attrNameLst>
                                          <p:attrName>style.visibility</p:attrName>
                                        </p:attrNameLst>
                                      </p:cBhvr>
                                      <p:to>
                                        <p:strVal val="visible"/>
                                      </p:to>
                                    </p:set>
                                    <p:animEffect transition="in" filter="fade">
                                      <p:cBhvr>
                                        <p:cTn id="27" dur="500"/>
                                        <p:tgtEl>
                                          <p:spTgt spid="10489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103" name="Google Shape;508;p6"/>
          <p:cNvGrpSpPr/>
          <p:nvPr/>
        </p:nvGrpSpPr>
        <p:grpSpPr>
          <a:xfrm>
            <a:off x="3269125" y="2132336"/>
            <a:ext cx="2605800" cy="2606700"/>
            <a:chOff x="3269125" y="2132336"/>
            <a:chExt cx="2605800" cy="2606700"/>
          </a:xfrm>
        </p:grpSpPr>
        <p:sp>
          <p:nvSpPr>
            <p:cNvPr id="1048919" name="Google Shape;509;p6"/>
            <p:cNvSpPr/>
            <p:nvPr/>
          </p:nvSpPr>
          <p:spPr>
            <a:xfrm>
              <a:off x="3269125" y="2132336"/>
              <a:ext cx="2605800" cy="26067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20" name="Google Shape;510;p6"/>
            <p:cNvSpPr/>
            <p:nvPr/>
          </p:nvSpPr>
          <p:spPr>
            <a:xfrm>
              <a:off x="3734200" y="2571755"/>
              <a:ext cx="1675200" cy="1675500"/>
            </a:xfrm>
            <a:prstGeom prst="ellipse">
              <a:avLst/>
            </a:prstGeom>
            <a:noFill/>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21" name="Google Shape;511;p6"/>
            <p:cNvSpPr/>
            <p:nvPr/>
          </p:nvSpPr>
          <p:spPr>
            <a:xfrm>
              <a:off x="4143175" y="3006800"/>
              <a:ext cx="857700" cy="857700"/>
            </a:xfrm>
            <a:prstGeom prst="ellipse">
              <a:avLst/>
            </a:prstGeom>
            <a:solidFill>
              <a:schemeClr val="accent3"/>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1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104" name="Google Shape;512;p6"/>
            <p:cNvGrpSpPr/>
            <p:nvPr/>
          </p:nvGrpSpPr>
          <p:grpSpPr>
            <a:xfrm>
              <a:off x="4288561" y="3119219"/>
              <a:ext cx="566879" cy="632910"/>
              <a:chOff x="5049725" y="1435050"/>
              <a:chExt cx="486550" cy="481850"/>
            </a:xfrm>
          </p:grpSpPr>
          <p:sp>
            <p:nvSpPr>
              <p:cNvPr id="1048922" name="Google Shape;513;p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23" name="Google Shape;514;p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24" name="Google Shape;515;p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25" name="Google Shape;516;p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grpSp>
      </p:grpSp>
      <p:grpSp>
        <p:nvGrpSpPr>
          <p:cNvPr id="105" name="Google Shape;517;p6"/>
          <p:cNvGrpSpPr/>
          <p:nvPr/>
        </p:nvGrpSpPr>
        <p:grpSpPr>
          <a:xfrm>
            <a:off x="0" y="2821675"/>
            <a:ext cx="3617475" cy="742288"/>
            <a:chOff x="205700" y="2348725"/>
            <a:chExt cx="3617475" cy="742288"/>
          </a:xfrm>
        </p:grpSpPr>
        <p:grpSp>
          <p:nvGrpSpPr>
            <p:cNvPr id="106" name="Google Shape;518;p6"/>
            <p:cNvGrpSpPr/>
            <p:nvPr/>
          </p:nvGrpSpPr>
          <p:grpSpPr>
            <a:xfrm>
              <a:off x="2798375" y="2348725"/>
              <a:ext cx="1024800" cy="534900"/>
              <a:chOff x="2709700" y="1745975"/>
              <a:chExt cx="1024800" cy="534900"/>
            </a:xfrm>
          </p:grpSpPr>
          <p:sp>
            <p:nvSpPr>
              <p:cNvPr id="1048926" name="Google Shape;519;p6"/>
              <p:cNvSpPr/>
              <p:nvPr/>
            </p:nvSpPr>
            <p:spPr>
              <a:xfrm>
                <a:off x="3199600" y="1745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737" name="Google Shape;520;p6"/>
              <p:cNvCxnSpPr>
                <a:stCxn id="1048926" idx="2"/>
              </p:cNvCxnSpPr>
              <p:nvPr/>
            </p:nvCxnSpPr>
            <p:spPr>
              <a:xfrm rot="10800000">
                <a:off x="2709700" y="2013425"/>
                <a:ext cx="489900" cy="0"/>
              </a:xfrm>
              <a:prstGeom prst="straightConnector1">
                <a:avLst/>
              </a:prstGeom>
              <a:noFill/>
              <a:ln w="9525" cap="flat" cmpd="sng">
                <a:solidFill>
                  <a:schemeClr val="accent1"/>
                </a:solidFill>
                <a:prstDash val="solid"/>
                <a:round/>
                <a:headEnd type="none" w="sm" len="sm"/>
                <a:tailEnd type="oval" w="med" len="med"/>
              </a:ln>
            </p:spPr>
          </p:cxnSp>
        </p:grpSp>
        <p:grpSp>
          <p:nvGrpSpPr>
            <p:cNvPr id="107" name="Google Shape;521;p6"/>
            <p:cNvGrpSpPr/>
            <p:nvPr/>
          </p:nvGrpSpPr>
          <p:grpSpPr>
            <a:xfrm>
              <a:off x="3403602" y="2462496"/>
              <a:ext cx="296149" cy="303084"/>
              <a:chOff x="898875" y="4399275"/>
              <a:chExt cx="470825" cy="481850"/>
            </a:xfrm>
          </p:grpSpPr>
          <p:sp>
            <p:nvSpPr>
              <p:cNvPr id="1048927" name="Google Shape;522;p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28" name="Google Shape;523;p6"/>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29" name="Google Shape;524;p6"/>
              <p:cNvSpPr/>
              <p:nvPr/>
            </p:nvSpPr>
            <p:spPr>
              <a:xfrm>
                <a:off x="1269549" y="4399275"/>
                <a:ext cx="72685" cy="113440"/>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30" name="Google Shape;525;p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31" name="Google Shape;526;p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32" name="Google Shape;527;p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33" name="Google Shape;528;p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sp>
            <p:nvSpPr>
              <p:cNvPr id="1048934" name="Google Shape;529;p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435D74"/>
                  </a:solidFill>
                  <a:latin typeface="Arial" panose="020B0604020202020204"/>
                  <a:ea typeface="Arial" panose="020B0604020202020204"/>
                  <a:cs typeface="Arial" panose="020B0604020202020204"/>
                  <a:sym typeface="Arial" panose="020B0604020202020204"/>
                </a:endParaRPr>
              </a:p>
            </p:txBody>
          </p:sp>
        </p:grpSp>
        <p:sp>
          <p:nvSpPr>
            <p:cNvPr id="1048935" name="Google Shape;530;p6"/>
            <p:cNvSpPr txBox="1"/>
            <p:nvPr/>
          </p:nvSpPr>
          <p:spPr>
            <a:xfrm>
              <a:off x="205700" y="2352113"/>
              <a:ext cx="2665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t>Apprentissage supervisé, Apprentissage non supervisé et par renforcement </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936" name="Google Shape;533;p6"/>
          <p:cNvSpPr/>
          <p:nvPr/>
        </p:nvSpPr>
        <p:spPr>
          <a:xfrm>
            <a:off x="3083150" y="37739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738" name="Google Shape;534;p6"/>
          <p:cNvCxnSpPr/>
          <p:nvPr/>
        </p:nvCxnSpPr>
        <p:spPr>
          <a:xfrm>
            <a:off x="2665865" y="4041425"/>
            <a:ext cx="422910" cy="635"/>
          </a:xfrm>
          <a:prstGeom prst="straightConnector1">
            <a:avLst/>
          </a:prstGeom>
          <a:noFill/>
          <a:ln w="9525" cap="flat" cmpd="sng">
            <a:solidFill>
              <a:schemeClr val="accent1"/>
            </a:solidFill>
            <a:prstDash val="solid"/>
            <a:round/>
            <a:headEnd type="oval" w="med" len="med"/>
            <a:tailEnd type="none" w="sm" len="sm"/>
          </a:ln>
        </p:spPr>
      </p:cxnSp>
      <p:sp>
        <p:nvSpPr>
          <p:cNvPr id="1048943" name="Google Shape;545;p6"/>
          <p:cNvSpPr txBox="1"/>
          <p:nvPr/>
        </p:nvSpPr>
        <p:spPr>
          <a:xfrm>
            <a:off x="88265" y="3882390"/>
            <a:ext cx="2578100" cy="36576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t>Approche de la </a:t>
            </a:r>
            <a:r>
              <a:rPr lang="en-US" altLang="fr-FR" sz="1200" dirty="0" err="1"/>
              <a:t>fen</a:t>
            </a:r>
            <a:r>
              <a:rPr lang="en-US" altLang="en-US" sz="1200" dirty="0" err="1"/>
              <a:t>ê</a:t>
            </a:r>
            <a:r>
              <a:rPr lang="en-US" altLang="fr-FR" sz="1200" dirty="0" err="1"/>
              <a:t>tre</a:t>
            </a:r>
            <a:r>
              <a:rPr lang="fr-FR" sz="1200" dirty="0"/>
              <a:t> dynamique</a:t>
            </a:r>
            <a:endParaRPr lang="fr-FR" sz="1200" dirty="0"/>
          </a:p>
        </p:txBody>
      </p:sp>
      <p:sp>
        <p:nvSpPr>
          <p:cNvPr id="1048944" name="Google Shape;549;p6"/>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113" name="Google Shape;550;p6"/>
          <p:cNvGrpSpPr/>
          <p:nvPr/>
        </p:nvGrpSpPr>
        <p:grpSpPr>
          <a:xfrm>
            <a:off x="3242610" y="1113217"/>
            <a:ext cx="3000000" cy="1248671"/>
            <a:chOff x="3242953" y="1113217"/>
            <a:chExt cx="3000000" cy="1248671"/>
          </a:xfrm>
        </p:grpSpPr>
        <p:sp>
          <p:nvSpPr>
            <p:cNvPr id="1048945" name="Google Shape;551;p6"/>
            <p:cNvSpPr txBox="1"/>
            <p:nvPr/>
          </p:nvSpPr>
          <p:spPr>
            <a:xfrm>
              <a:off x="3242953" y="1113217"/>
              <a:ext cx="3000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b="0" i="0" u="none" strike="noStrike" cap="none" dirty="0">
                  <a:solidFill>
                    <a:srgbClr val="000000"/>
                  </a:solidFill>
                  <a:latin typeface="Arial" panose="020B0604020202020204"/>
                  <a:ea typeface="Arial" panose="020B0604020202020204"/>
                  <a:cs typeface="Arial" panose="020B0604020202020204"/>
                  <a:sym typeface="Arial" panose="020B0604020202020204"/>
                </a:rPr>
                <a:t>un </a:t>
              </a:r>
              <a:r>
                <a:rPr lang="fr-FR" sz="1200" dirty="0"/>
                <a:t>robot est composé des capteurs, actionneurs, </a:t>
              </a:r>
              <a:r>
                <a:rPr lang="fr-FR" sz="1200" dirty="0" err="1"/>
                <a:t>micro-controleur</a:t>
              </a:r>
              <a:r>
                <a:rPr lang="fr-FR" sz="1200" dirty="0"/>
                <a:t> </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4" name="Google Shape;552;p6"/>
            <p:cNvGrpSpPr/>
            <p:nvPr/>
          </p:nvGrpSpPr>
          <p:grpSpPr>
            <a:xfrm>
              <a:off x="4365725" y="1661388"/>
              <a:ext cx="534900" cy="700500"/>
              <a:chOff x="4365725" y="1661388"/>
              <a:chExt cx="534900" cy="700500"/>
            </a:xfrm>
          </p:grpSpPr>
          <p:grpSp>
            <p:nvGrpSpPr>
              <p:cNvPr id="115" name="Google Shape;553;p6"/>
              <p:cNvGrpSpPr/>
              <p:nvPr/>
            </p:nvGrpSpPr>
            <p:grpSpPr>
              <a:xfrm rot="5400000">
                <a:off x="4282925" y="1744188"/>
                <a:ext cx="700500" cy="534900"/>
                <a:chOff x="3034000" y="3384875"/>
                <a:chExt cx="700500" cy="534900"/>
              </a:xfrm>
            </p:grpSpPr>
            <p:sp>
              <p:nvSpPr>
                <p:cNvPr id="1048946" name="Google Shape;554;p6"/>
                <p:cNvSpPr/>
                <p:nvPr/>
              </p:nvSpPr>
              <p:spPr>
                <a:xfrm>
                  <a:off x="3199600" y="33848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740" name="Google Shape;555;p6"/>
                <p:cNvCxnSpPr>
                  <a:stCxn id="1048946" idx="2"/>
                </p:cNvCxnSpPr>
                <p:nvPr/>
              </p:nvCxnSpPr>
              <p:spPr>
                <a:xfrm rot="5400000">
                  <a:off x="3113950" y="3572375"/>
                  <a:ext cx="5700" cy="165600"/>
                </a:xfrm>
                <a:prstGeom prst="straightConnector1">
                  <a:avLst/>
                </a:prstGeom>
                <a:noFill/>
                <a:ln w="9525" cap="flat" cmpd="sng">
                  <a:solidFill>
                    <a:schemeClr val="accent1"/>
                  </a:solidFill>
                  <a:prstDash val="solid"/>
                  <a:round/>
                  <a:headEnd type="none" w="sm" len="sm"/>
                  <a:tailEnd type="oval" w="med" len="med"/>
                </a:ln>
              </p:spPr>
            </p:cxnSp>
          </p:grpSp>
          <p:pic>
            <p:nvPicPr>
              <p:cNvPr id="2097159" name="Google Shape;556;p6"/>
              <p:cNvPicPr preferRelativeResize="0"/>
              <p:nvPr/>
            </p:nvPicPr>
            <p:blipFill rotWithShape="1">
              <a:blip r:embed="rId1"/>
              <a:srcRect/>
              <a:stretch>
                <a:fillRect/>
              </a:stretch>
            </p:blipFill>
            <p:spPr>
              <a:xfrm>
                <a:off x="4468323" y="1911927"/>
                <a:ext cx="329700" cy="308073"/>
              </a:xfrm>
              <a:prstGeom prst="rect">
                <a:avLst/>
              </a:prstGeom>
              <a:noFill/>
              <a:ln>
                <a:noFill/>
              </a:ln>
            </p:spPr>
          </p:pic>
        </p:grpSp>
      </p:grpSp>
      <p:grpSp>
        <p:nvGrpSpPr>
          <p:cNvPr id="110" name="Google Shape;536;p6"/>
          <p:cNvGrpSpPr/>
          <p:nvPr/>
        </p:nvGrpSpPr>
        <p:grpSpPr>
          <a:xfrm>
            <a:off x="3068320" y="4390390"/>
            <a:ext cx="352425" cy="348615"/>
            <a:chOff x="1049375" y="2318350"/>
            <a:chExt cx="298525" cy="295400"/>
          </a:xfrm>
        </p:grpSpPr>
        <p:sp>
          <p:nvSpPr>
            <p:cNvPr id="1048938" name="Google Shape;537;p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39" name="Google Shape;538;p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40" name="Google Shape;539;p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41" name="Google Shape;540;p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9" name="Groupe 68"/>
          <p:cNvGrpSpPr/>
          <p:nvPr/>
        </p:nvGrpSpPr>
        <p:grpSpPr>
          <a:xfrm>
            <a:off x="5707940" y="2685460"/>
            <a:ext cx="2539685" cy="534900"/>
            <a:chOff x="5707940" y="2685460"/>
            <a:chExt cx="2539685" cy="534900"/>
          </a:xfrm>
        </p:grpSpPr>
        <p:grpSp>
          <p:nvGrpSpPr>
            <p:cNvPr id="68" name="Groupe 67"/>
            <p:cNvGrpSpPr/>
            <p:nvPr/>
          </p:nvGrpSpPr>
          <p:grpSpPr>
            <a:xfrm>
              <a:off x="5707940" y="2685460"/>
              <a:ext cx="2539685" cy="534900"/>
              <a:chOff x="5707940" y="2685460"/>
              <a:chExt cx="2539685" cy="534900"/>
            </a:xfrm>
          </p:grpSpPr>
          <p:sp>
            <p:nvSpPr>
              <p:cNvPr id="1048937" name="Google Shape;535;p6"/>
              <p:cNvSpPr txBox="1"/>
              <p:nvPr/>
            </p:nvSpPr>
            <p:spPr>
              <a:xfrm>
                <a:off x="6541380" y="2748324"/>
                <a:ext cx="1706245" cy="36576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t>Robot Mini </a:t>
                </a:r>
                <a:r>
                  <a:rPr lang="fr-FR" sz="1200" dirty="0" err="1"/>
                  <a:t>Lab</a:t>
                </a:r>
                <a:endParaRPr sz="12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8" name="Google Shape;559;p6"/>
              <p:cNvGrpSpPr/>
              <p:nvPr/>
            </p:nvGrpSpPr>
            <p:grpSpPr>
              <a:xfrm>
                <a:off x="5707940" y="2685460"/>
                <a:ext cx="819150" cy="534900"/>
                <a:chOff x="3199600" y="3384875"/>
                <a:chExt cx="819150" cy="534900"/>
              </a:xfrm>
            </p:grpSpPr>
            <p:sp>
              <p:nvSpPr>
                <p:cNvPr id="1048947" name="Google Shape;560;p6"/>
                <p:cNvSpPr/>
                <p:nvPr/>
              </p:nvSpPr>
              <p:spPr>
                <a:xfrm>
                  <a:off x="3199600" y="3384875"/>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741" name="Google Shape;561;p6"/>
                <p:cNvCxnSpPr/>
                <p:nvPr/>
              </p:nvCxnSpPr>
              <p:spPr>
                <a:xfrm>
                  <a:off x="3734270" y="3609780"/>
                  <a:ext cx="284480" cy="635"/>
                </a:xfrm>
                <a:prstGeom prst="straightConnector1">
                  <a:avLst/>
                </a:prstGeom>
                <a:noFill/>
                <a:ln w="9525" cap="flat" cmpd="sng">
                  <a:solidFill>
                    <a:schemeClr val="accent1"/>
                  </a:solidFill>
                  <a:prstDash val="solid"/>
                  <a:round/>
                  <a:headEnd type="none" w="sm" len="sm"/>
                  <a:tailEnd type="oval" w="med" len="med"/>
                </a:ln>
              </p:spPr>
            </p:cxnSp>
          </p:grpSp>
        </p:grpSp>
        <p:pic>
          <p:nvPicPr>
            <p:cNvPr id="2097160" name="Google Shape;563;p6"/>
            <p:cNvPicPr preferRelativeResize="0"/>
            <p:nvPr/>
          </p:nvPicPr>
          <p:blipFill rotWithShape="1">
            <a:blip r:embed="rId2"/>
            <a:srcRect/>
            <a:stretch>
              <a:fillRect/>
            </a:stretch>
          </p:blipFill>
          <p:spPr>
            <a:xfrm>
              <a:off x="5808115" y="2825295"/>
              <a:ext cx="329700" cy="324441"/>
            </a:xfrm>
            <a:prstGeom prst="rect">
              <a:avLst/>
            </a:prstGeom>
            <a:noFill/>
            <a:ln>
              <a:noFill/>
            </a:ln>
          </p:spPr>
        </p:pic>
      </p:grpSp>
      <p:sp>
        <p:nvSpPr>
          <p:cNvPr id="1048949" name="Google Shape;564;p6"/>
          <p:cNvSpPr/>
          <p:nvPr/>
        </p:nvSpPr>
        <p:spPr>
          <a:xfrm>
            <a:off x="241898" y="821984"/>
            <a:ext cx="611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3. Points clés abordés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500"/>
              <a:buFont typeface="Arial" panose="020B0604020202020204"/>
              <a:buNone/>
            </a:pPr>
            <a:endParaRPr sz="500" b="0" i="0" u="none" strike="noStrike" cap="none" dirty="0">
              <a:solidFill>
                <a:schemeClr val="accent1"/>
              </a:solidFill>
              <a:latin typeface="Arial" panose="020B0604020202020204"/>
              <a:ea typeface="Arial" panose="020B0604020202020204"/>
              <a:cs typeface="Arial" panose="020B0604020202020204"/>
              <a:sym typeface="Arial" panose="020B0604020202020204"/>
            </a:endParaRPr>
          </a:p>
        </p:txBody>
      </p:sp>
      <p:grpSp>
        <p:nvGrpSpPr>
          <p:cNvPr id="119" name="Google Shape;565;p6"/>
          <p:cNvGrpSpPr/>
          <p:nvPr/>
        </p:nvGrpSpPr>
        <p:grpSpPr>
          <a:xfrm>
            <a:off x="0" y="-139"/>
            <a:ext cx="9144000" cy="643394"/>
            <a:chOff x="0" y="-139"/>
            <a:chExt cx="9144000" cy="643394"/>
          </a:xfrm>
        </p:grpSpPr>
        <p:grpSp>
          <p:nvGrpSpPr>
            <p:cNvPr id="120" name="Google Shape;566;p6"/>
            <p:cNvGrpSpPr/>
            <p:nvPr/>
          </p:nvGrpSpPr>
          <p:grpSpPr>
            <a:xfrm>
              <a:off x="0" y="-138"/>
              <a:ext cx="9144000" cy="643393"/>
              <a:chOff x="0" y="-138"/>
              <a:chExt cx="9144000" cy="643393"/>
            </a:xfrm>
          </p:grpSpPr>
          <p:grpSp>
            <p:nvGrpSpPr>
              <p:cNvPr id="121" name="Google Shape;567;p6"/>
              <p:cNvGrpSpPr/>
              <p:nvPr/>
            </p:nvGrpSpPr>
            <p:grpSpPr>
              <a:xfrm>
                <a:off x="0" y="-138"/>
                <a:ext cx="9144000" cy="640183"/>
                <a:chOff x="0" y="-138"/>
                <a:chExt cx="9144000" cy="640183"/>
              </a:xfrm>
            </p:grpSpPr>
            <p:sp>
              <p:nvSpPr>
                <p:cNvPr id="1048950" name="Google Shape;568;p6"/>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8951" name="Google Shape;569;p6"/>
                <p:cNvSpPr txBox="1"/>
                <p:nvPr/>
              </p:nvSpPr>
              <p:spPr>
                <a:xfrm>
                  <a:off x="1259941" y="-138"/>
                  <a:ext cx="1681500" cy="513050"/>
                </a:xfrm>
                <a:prstGeom prst="rect">
                  <a:avLst/>
                </a:prstGeom>
                <a:noFill/>
                <a:ln>
                  <a:noFill/>
                </a:ln>
              </p:spPr>
              <p:txBody>
                <a:bodyPr spcFirstLastPara="1" wrap="square" lIns="91425" tIns="91425" rIns="91425" bIns="91425" anchor="t" anchorCtr="0">
                  <a:spAutoFit/>
                </a:bodyPr>
                <a:lstStyle/>
                <a:p>
                  <a:pPr algn="ctr">
                    <a:buSzPts val="900"/>
                  </a:pPr>
                  <a:r>
                    <a:rPr lang="fr-FR" sz="900" b="0" i="0" strike="noStrike" cap="none" dirty="0">
                      <a:solidFill>
                        <a:schemeClr val="accent6"/>
                      </a:solidFill>
                      <a:latin typeface="Fira Sans Extra Condensed" panose="020B0503050000020004" pitchFamily="34" charset="0"/>
                      <a:ea typeface="Fira Sans Extra Condensed Medium" panose="020B0603050000020004"/>
                      <a:cs typeface="Fira Sans Extra Condensed Medium" panose="020B0603050000020004"/>
                      <a:sym typeface="Fira Sans Extra Condensed Medium" panose="020B0603050000020004"/>
                    </a:rPr>
                    <a:t>Les robots autonomes</a:t>
                  </a:r>
                  <a:endParaRPr lang="fr-FR" sz="900" b="0" i="0" strike="noStrike" cap="none" dirty="0">
                    <a:solidFill>
                      <a:schemeClr val="accent6"/>
                    </a:solidFill>
                    <a:latin typeface="Fira Sans Extra Condensed" panose="020B0503050000020004" pitchFamily="34" charset="0"/>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8952" name="Google Shape;570;p6"/>
                <p:cNvSpPr txBox="1"/>
                <p:nvPr/>
              </p:nvSpPr>
              <p:spPr>
                <a:xfrm>
                  <a:off x="4441600"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53" name="Google Shape;571;p6"/>
                <p:cNvSpPr txBox="1"/>
                <p:nvPr/>
              </p:nvSpPr>
              <p:spPr>
                <a:xfrm>
                  <a:off x="60233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54" name="Google Shape;572;p6"/>
                <p:cNvSpPr txBox="1"/>
                <p:nvPr/>
              </p:nvSpPr>
              <p:spPr>
                <a:xfrm>
                  <a:off x="7696775" y="-5"/>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955" name="Google Shape;573;p6"/>
              <p:cNvSpPr txBox="1"/>
              <p:nvPr/>
            </p:nvSpPr>
            <p:spPr>
              <a:xfrm>
                <a:off x="2906898" y="0"/>
                <a:ext cx="1610139"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8956" name="Google Shape;574;p6"/>
            <p:cNvSpPr txBox="1"/>
            <p:nvPr/>
          </p:nvSpPr>
          <p:spPr>
            <a:xfrm>
              <a:off x="89010" y="-139"/>
              <a:ext cx="1681500"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100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pic>
        <p:nvPicPr>
          <p:cNvPr id="2097161" name="Image 2" descr="DWA_QLearning"/>
          <p:cNvPicPr>
            <a:picLocks noChangeAspect="1"/>
          </p:cNvPicPr>
          <p:nvPr/>
        </p:nvPicPr>
        <p:blipFill>
          <a:blip r:embed="rId3"/>
          <a:stretch>
            <a:fillRect/>
          </a:stretch>
        </p:blipFill>
        <p:spPr>
          <a:xfrm>
            <a:off x="3068320" y="3712670"/>
            <a:ext cx="591185" cy="534585"/>
          </a:xfrm>
          <a:prstGeom prst="rect">
            <a:avLst/>
          </a:prstGeom>
        </p:spPr>
      </p:pic>
      <p:grpSp>
        <p:nvGrpSpPr>
          <p:cNvPr id="70" name="Groupe 69"/>
          <p:cNvGrpSpPr/>
          <p:nvPr/>
        </p:nvGrpSpPr>
        <p:grpSpPr>
          <a:xfrm>
            <a:off x="5602915" y="3712670"/>
            <a:ext cx="3328700" cy="534900"/>
            <a:chOff x="5602915" y="3712670"/>
            <a:chExt cx="3328700" cy="534900"/>
          </a:xfrm>
        </p:grpSpPr>
        <p:sp>
          <p:nvSpPr>
            <p:cNvPr id="1048957" name="Google Shape;543;p6"/>
            <p:cNvSpPr/>
            <p:nvPr/>
          </p:nvSpPr>
          <p:spPr>
            <a:xfrm>
              <a:off x="5602915" y="3712670"/>
              <a:ext cx="534900" cy="534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3145742" name="Google Shape;544;p6"/>
            <p:cNvCxnSpPr/>
            <p:nvPr/>
          </p:nvCxnSpPr>
          <p:spPr>
            <a:xfrm rot="10800000">
              <a:off x="6138250" y="3980120"/>
              <a:ext cx="489900" cy="0"/>
            </a:xfrm>
            <a:prstGeom prst="straightConnector1">
              <a:avLst/>
            </a:prstGeom>
            <a:noFill/>
            <a:ln w="9525" cap="flat" cmpd="sng">
              <a:solidFill>
                <a:schemeClr val="accent1"/>
              </a:solidFill>
              <a:prstDash val="solid"/>
              <a:round/>
              <a:headEnd type="oval" w="med" len="med"/>
              <a:tailEnd type="none" w="sm" len="sm"/>
            </a:ln>
          </p:spPr>
        </p:cxnSp>
        <p:sp>
          <p:nvSpPr>
            <p:cNvPr id="1048958" name="Google Shape;545;p6"/>
            <p:cNvSpPr txBox="1"/>
            <p:nvPr/>
          </p:nvSpPr>
          <p:spPr>
            <a:xfrm>
              <a:off x="6359230" y="3752380"/>
              <a:ext cx="2572385" cy="36576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fr-FR" sz="1200" dirty="0"/>
                <a:t>Algorithme de Q Learning</a:t>
              </a:r>
              <a:endParaRPr lang="fr-FR" sz="1200" dirty="0"/>
            </a:p>
          </p:txBody>
        </p:sp>
      </p:grpSp>
      <p:sp>
        <p:nvSpPr>
          <p:cNvPr id="65" name="Google Shape;612;p6"/>
          <p:cNvSpPr/>
          <p:nvPr/>
        </p:nvSpPr>
        <p:spPr>
          <a:xfrm>
            <a:off x="5685094" y="3788908"/>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949"/>
                                        </p:tgtEl>
                                        <p:attrNameLst>
                                          <p:attrName>style.visibility</p:attrName>
                                        </p:attrNameLst>
                                      </p:cBhvr>
                                      <p:to>
                                        <p:strVal val="visible"/>
                                      </p:to>
                                    </p:set>
                                    <p:animEffect transition="in" filter="fade">
                                      <p:cBhvr>
                                        <p:cTn id="7" dur="500"/>
                                        <p:tgtEl>
                                          <p:spTgt spid="10489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7161"/>
                                        </p:tgtEl>
                                        <p:attrNameLst>
                                          <p:attrName>style.visibility</p:attrName>
                                        </p:attrNameLst>
                                      </p:cBhvr>
                                      <p:to>
                                        <p:strVal val="visible"/>
                                      </p:to>
                                    </p:set>
                                    <p:animEffect transition="in" filter="fade">
                                      <p:cBhvr>
                                        <p:cTn id="27" dur="500"/>
                                        <p:tgtEl>
                                          <p:spTgt spid="20971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8936"/>
                                        </p:tgtEl>
                                        <p:attrNameLst>
                                          <p:attrName>style.visibility</p:attrName>
                                        </p:attrNameLst>
                                      </p:cBhvr>
                                      <p:to>
                                        <p:strVal val="visible"/>
                                      </p:to>
                                    </p:set>
                                    <p:animEffect transition="in" filter="fade">
                                      <p:cBhvr>
                                        <p:cTn id="30" dur="500"/>
                                        <p:tgtEl>
                                          <p:spTgt spid="1048936"/>
                                        </p:tgtEl>
                                      </p:cBhvr>
                                    </p:animEffect>
                                  </p:childTnLst>
                                </p:cTn>
                              </p:par>
                              <p:par>
                                <p:cTn id="31" presetID="10" presetClass="entr" presetSubtype="0" fill="hold" nodeType="withEffect">
                                  <p:stCondLst>
                                    <p:cond delay="0"/>
                                  </p:stCondLst>
                                  <p:childTnLst>
                                    <p:set>
                                      <p:cBhvr>
                                        <p:cTn id="32" dur="1" fill="hold">
                                          <p:stCondLst>
                                            <p:cond delay="0"/>
                                          </p:stCondLst>
                                        </p:cTn>
                                        <p:tgtEl>
                                          <p:spTgt spid="3145738"/>
                                        </p:tgtEl>
                                        <p:attrNameLst>
                                          <p:attrName>style.visibility</p:attrName>
                                        </p:attrNameLst>
                                      </p:cBhvr>
                                      <p:to>
                                        <p:strVal val="visible"/>
                                      </p:to>
                                    </p:set>
                                    <p:animEffect transition="in" filter="fade">
                                      <p:cBhvr>
                                        <p:cTn id="33" dur="500"/>
                                        <p:tgtEl>
                                          <p:spTgt spid="31457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48943"/>
                                        </p:tgtEl>
                                        <p:attrNameLst>
                                          <p:attrName>style.visibility</p:attrName>
                                        </p:attrNameLst>
                                      </p:cBhvr>
                                      <p:to>
                                        <p:strVal val="visible"/>
                                      </p:to>
                                    </p:set>
                                    <p:animEffect transition="in" filter="fade">
                                      <p:cBhvr>
                                        <p:cTn id="36" dur="500"/>
                                        <p:tgtEl>
                                          <p:spTgt spid="10489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36" grpId="0" animBg="1"/>
      <p:bldP spid="1048943" grpId="0"/>
      <p:bldP spid="10489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1048961" name="Google Shape;579;p43"/>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sp>
        <p:nvSpPr>
          <p:cNvPr id="1048962" name="Google Shape;580;p43"/>
          <p:cNvSpPr/>
          <p:nvPr/>
        </p:nvSpPr>
        <p:spPr>
          <a:xfrm>
            <a:off x="198356" y="767554"/>
            <a:ext cx="611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4. Objectifs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500"/>
              <a:buFont typeface="Arial" panose="020B0604020202020204"/>
              <a:buNone/>
            </a:pPr>
            <a:endParaRPr sz="500" b="0"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sp>
        <p:nvSpPr>
          <p:cNvPr id="1048963" name="Google Shape;581;p43"/>
          <p:cNvSpPr/>
          <p:nvPr/>
        </p:nvSpPr>
        <p:spPr>
          <a:xfrm rot="-1641628">
            <a:off x="5504967" y="4056901"/>
            <a:ext cx="2855261" cy="474728"/>
          </a:xfrm>
          <a:prstGeom prst="flowChartProcess">
            <a:avLst/>
          </a:prstGeom>
          <a:gradFill>
            <a:gsLst>
              <a:gs pos="0">
                <a:srgbClr val="F2F2F2"/>
              </a:gs>
              <a:gs pos="99000">
                <a:srgbClr val="7C7C7C"/>
              </a:gs>
              <a:gs pos="100000">
                <a:srgbClr val="7C7C7C"/>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62" name="Google Shape;582;p43" descr="E:\002-KIMS BUSINESS\007-04-1-FIVERR\01-PPT-TEMPLATE\COVER-PSD\05-cut-01.png"/>
          <p:cNvPicPr preferRelativeResize="0"/>
          <p:nvPr/>
        </p:nvPicPr>
        <p:blipFill rotWithShape="1">
          <a:blip r:embed="rId1"/>
          <a:srcRect/>
          <a:stretch>
            <a:fillRect/>
          </a:stretch>
        </p:blipFill>
        <p:spPr>
          <a:xfrm>
            <a:off x="5311971" y="4551704"/>
            <a:ext cx="1440827" cy="166261"/>
          </a:xfrm>
          <a:prstGeom prst="rect">
            <a:avLst/>
          </a:prstGeom>
          <a:noFill/>
          <a:ln>
            <a:noFill/>
          </a:ln>
        </p:spPr>
      </p:pic>
      <p:grpSp>
        <p:nvGrpSpPr>
          <p:cNvPr id="125" name="Google Shape;583;p43"/>
          <p:cNvGrpSpPr/>
          <p:nvPr/>
        </p:nvGrpSpPr>
        <p:grpSpPr>
          <a:xfrm>
            <a:off x="5821210" y="1276141"/>
            <a:ext cx="2659598" cy="3331757"/>
            <a:chOff x="5567482" y="1175657"/>
            <a:chExt cx="2797056" cy="3590505"/>
          </a:xfrm>
        </p:grpSpPr>
        <p:pic>
          <p:nvPicPr>
            <p:cNvPr id="2097163" name="Google Shape;584;p43"/>
            <p:cNvPicPr preferRelativeResize="0"/>
            <p:nvPr/>
          </p:nvPicPr>
          <p:blipFill rotWithShape="1">
            <a:blip r:embed="rId2"/>
            <a:srcRect/>
            <a:stretch>
              <a:fillRect/>
            </a:stretch>
          </p:blipFill>
          <p:spPr>
            <a:xfrm>
              <a:off x="7086827" y="1175657"/>
              <a:ext cx="1277711" cy="1277711"/>
            </a:xfrm>
            <a:prstGeom prst="rect">
              <a:avLst/>
            </a:prstGeom>
            <a:noFill/>
            <a:ln>
              <a:noFill/>
            </a:ln>
          </p:spPr>
        </p:pic>
        <p:grpSp>
          <p:nvGrpSpPr>
            <p:cNvPr id="126" name="Google Shape;585;p43"/>
            <p:cNvGrpSpPr/>
            <p:nvPr/>
          </p:nvGrpSpPr>
          <p:grpSpPr>
            <a:xfrm>
              <a:off x="5567482" y="1699220"/>
              <a:ext cx="2721398" cy="3066942"/>
              <a:chOff x="5710368" y="1700808"/>
              <a:chExt cx="2528707" cy="4176464"/>
            </a:xfrm>
          </p:grpSpPr>
          <p:sp>
            <p:nvSpPr>
              <p:cNvPr id="1048964" name="Google Shape;586;p43"/>
              <p:cNvSpPr/>
              <p:nvPr/>
            </p:nvSpPr>
            <p:spPr>
              <a:xfrm>
                <a:off x="6870923" y="1700808"/>
                <a:ext cx="1368152" cy="2035274"/>
              </a:xfrm>
              <a:prstGeom prst="upArrow">
                <a:avLst>
                  <a:gd name="adj1" fmla="val 50000"/>
                  <a:gd name="adj2" fmla="val 50000"/>
                </a:avLst>
              </a:prstGeom>
              <a:solidFill>
                <a:srgbClr val="4F92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5" name="Google Shape;587;p43"/>
              <p:cNvSpPr/>
              <p:nvPr/>
            </p:nvSpPr>
            <p:spPr>
              <a:xfrm flipH="1">
                <a:off x="6592296" y="3500344"/>
                <a:ext cx="1030423" cy="154661"/>
              </a:xfrm>
              <a:custGeom>
                <a:avLst/>
                <a:gdLst/>
                <a:ahLst/>
                <a:cxnLst/>
                <a:rect l="l" t="t" r="r" b="b"/>
                <a:pathLst>
                  <a:path w="10000" h="10000" extrusionOk="0">
                    <a:moveTo>
                      <a:pt x="0" y="9499"/>
                    </a:moveTo>
                    <a:lnTo>
                      <a:pt x="4601" y="58"/>
                    </a:lnTo>
                    <a:lnTo>
                      <a:pt x="10000" y="0"/>
                    </a:lnTo>
                    <a:lnTo>
                      <a:pt x="6776" y="10000"/>
                    </a:lnTo>
                    <a:cubicBezTo>
                      <a:pt x="4517" y="9740"/>
                      <a:pt x="2403" y="9480"/>
                      <a:pt x="0" y="9499"/>
                    </a:cubicBezTo>
                    <a:close/>
                  </a:path>
                </a:pathLst>
              </a:custGeom>
              <a:solidFill>
                <a:srgbClr val="4F92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6" name="Google Shape;588;p43"/>
              <p:cNvSpPr/>
              <p:nvPr/>
            </p:nvSpPr>
            <p:spPr>
              <a:xfrm>
                <a:off x="6372200" y="3429000"/>
                <a:ext cx="720080" cy="1368152"/>
              </a:xfrm>
              <a:prstGeom prst="rect">
                <a:avLst/>
              </a:prstGeom>
              <a:solidFill>
                <a:srgbClr val="4F92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7" name="Google Shape;589;p43"/>
              <p:cNvSpPr/>
              <p:nvPr/>
            </p:nvSpPr>
            <p:spPr>
              <a:xfrm flipH="1">
                <a:off x="5916298" y="4572715"/>
                <a:ext cx="954624" cy="164183"/>
              </a:xfrm>
              <a:custGeom>
                <a:avLst/>
                <a:gdLst/>
                <a:ahLst/>
                <a:cxnLst/>
                <a:rect l="l" t="t" r="r" b="b"/>
                <a:pathLst>
                  <a:path w="10000" h="10000" extrusionOk="0">
                    <a:moveTo>
                      <a:pt x="0" y="10000"/>
                    </a:moveTo>
                    <a:lnTo>
                      <a:pt x="4068" y="580"/>
                    </a:lnTo>
                    <a:lnTo>
                      <a:pt x="10000" y="0"/>
                    </a:lnTo>
                    <a:lnTo>
                      <a:pt x="6831" y="9420"/>
                    </a:lnTo>
                    <a:lnTo>
                      <a:pt x="0" y="10000"/>
                    </a:lnTo>
                    <a:close/>
                  </a:path>
                </a:pathLst>
              </a:custGeom>
              <a:solidFill>
                <a:srgbClr val="4F92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8" name="Google Shape;590;p43"/>
              <p:cNvSpPr/>
              <p:nvPr/>
            </p:nvSpPr>
            <p:spPr>
              <a:xfrm>
                <a:off x="5710368" y="4509120"/>
                <a:ext cx="720080" cy="1368152"/>
              </a:xfrm>
              <a:prstGeom prst="rect">
                <a:avLst/>
              </a:prstGeom>
              <a:solidFill>
                <a:srgbClr val="4F92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grpSp>
        <p:nvGrpSpPr>
          <p:cNvPr id="127" name="Google Shape;591;p43"/>
          <p:cNvGrpSpPr/>
          <p:nvPr/>
        </p:nvGrpSpPr>
        <p:grpSpPr>
          <a:xfrm>
            <a:off x="1857205" y="1731054"/>
            <a:ext cx="5207498" cy="665180"/>
            <a:chOff x="1748476" y="1840603"/>
            <a:chExt cx="5207498" cy="665180"/>
          </a:xfrm>
        </p:grpSpPr>
        <p:sp>
          <p:nvSpPr>
            <p:cNvPr id="1048969" name="Google Shape;592;p43"/>
            <p:cNvSpPr/>
            <p:nvPr/>
          </p:nvSpPr>
          <p:spPr>
            <a:xfrm>
              <a:off x="2383974" y="1907368"/>
              <a:ext cx="4572000"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en-US" sz="1200" b="1">
                  <a:sym typeface="+mn-ea"/>
                </a:rPr>
                <a:t>É</a:t>
              </a:r>
              <a:r>
                <a:rPr lang="en-US" altLang="fr-FR" sz="1200" b="1">
                  <a:sym typeface="+mn-ea"/>
                </a:rPr>
                <a:t>tude</a:t>
              </a:r>
              <a:r>
                <a:rPr lang="fr-FR" sz="1200" b="1"/>
                <a:t> approfondie de l'état de l'art des techniques de navigation autonome d’un robot mobile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145743" name="Google Shape;593;p43"/>
            <p:cNvCxnSpPr/>
            <p:nvPr/>
          </p:nvCxnSpPr>
          <p:spPr>
            <a:xfrm rot="10800000" flipH="1">
              <a:off x="2420820" y="2490961"/>
              <a:ext cx="3977596" cy="7332"/>
            </a:xfrm>
            <a:prstGeom prst="straightConnector1">
              <a:avLst/>
            </a:prstGeom>
            <a:noFill/>
            <a:ln w="9525" cap="flat" cmpd="sng">
              <a:solidFill>
                <a:schemeClr val="accent1"/>
              </a:solidFill>
              <a:prstDash val="solid"/>
              <a:round/>
              <a:headEnd type="none" w="sm" len="sm"/>
              <a:tailEnd type="oval" w="med" len="med"/>
            </a:ln>
          </p:spPr>
        </p:cxnSp>
        <p:sp>
          <p:nvSpPr>
            <p:cNvPr id="1048970" name="Google Shape;594;p43"/>
            <p:cNvSpPr/>
            <p:nvPr/>
          </p:nvSpPr>
          <p:spPr>
            <a:xfrm>
              <a:off x="1748476" y="1840603"/>
              <a:ext cx="672344" cy="665180"/>
            </a:xfrm>
            <a:prstGeom prst="rect">
              <a:avLst/>
            </a:prstGeom>
            <a:solidFill>
              <a:srgbClr val="9B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1" name="Google Shape;595;p43"/>
            <p:cNvSpPr txBox="1"/>
            <p:nvPr/>
          </p:nvSpPr>
          <p:spPr>
            <a:xfrm>
              <a:off x="1883229" y="1926771"/>
              <a:ext cx="370114" cy="44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1" i="0" u="none" strike="noStrike" cap="none">
                  <a:solidFill>
                    <a:schemeClr val="lt1"/>
                  </a:solidFill>
                  <a:latin typeface="Arial" panose="020B0604020202020204"/>
                  <a:ea typeface="Arial" panose="020B0604020202020204"/>
                  <a:cs typeface="Arial" panose="020B0604020202020204"/>
                  <a:sym typeface="Arial" panose="020B0604020202020204"/>
                </a:rPr>
                <a:t>1</a:t>
              </a:r>
              <a:endParaRPr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128" name="Google Shape;596;p43"/>
          <p:cNvGrpSpPr/>
          <p:nvPr/>
        </p:nvGrpSpPr>
        <p:grpSpPr>
          <a:xfrm>
            <a:off x="1132358" y="2726895"/>
            <a:ext cx="5453514" cy="665180"/>
            <a:chOff x="1035201" y="2848018"/>
            <a:chExt cx="5453514" cy="665180"/>
          </a:xfrm>
        </p:grpSpPr>
        <p:sp>
          <p:nvSpPr>
            <p:cNvPr id="1048972" name="Google Shape;597;p43"/>
            <p:cNvSpPr/>
            <p:nvPr/>
          </p:nvSpPr>
          <p:spPr>
            <a:xfrm>
              <a:off x="1663838" y="2849701"/>
              <a:ext cx="4824877"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1200" b="1"/>
                <a:t>Développement et implémentation d’algorithmes de navigation autonome </a:t>
              </a:r>
              <a:endParaRPr sz="1200" b="1"/>
            </a:p>
          </p:txBody>
        </p:sp>
        <p:cxnSp>
          <p:nvCxnSpPr>
            <p:cNvPr id="3145744" name="Google Shape;598;p43"/>
            <p:cNvCxnSpPr/>
            <p:nvPr/>
          </p:nvCxnSpPr>
          <p:spPr>
            <a:xfrm rot="10800000" flipH="1">
              <a:off x="1652837" y="3498376"/>
              <a:ext cx="3977596" cy="7332"/>
            </a:xfrm>
            <a:prstGeom prst="straightConnector1">
              <a:avLst/>
            </a:prstGeom>
            <a:noFill/>
            <a:ln w="9525" cap="flat" cmpd="sng">
              <a:solidFill>
                <a:schemeClr val="accent2"/>
              </a:solidFill>
              <a:prstDash val="solid"/>
              <a:round/>
              <a:headEnd type="none" w="sm" len="sm"/>
              <a:tailEnd type="oval" w="med" len="med"/>
            </a:ln>
          </p:spPr>
        </p:cxnSp>
        <p:sp>
          <p:nvSpPr>
            <p:cNvPr id="1048973" name="Google Shape;599;p43"/>
            <p:cNvSpPr/>
            <p:nvPr/>
          </p:nvSpPr>
          <p:spPr>
            <a:xfrm>
              <a:off x="1035201" y="2848018"/>
              <a:ext cx="672270" cy="665180"/>
            </a:xfrm>
            <a:prstGeom prst="rect">
              <a:avLst/>
            </a:prstGeom>
            <a:solidFill>
              <a:srgbClr val="2F75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4" name="Google Shape;600;p43"/>
            <p:cNvSpPr txBox="1"/>
            <p:nvPr/>
          </p:nvSpPr>
          <p:spPr>
            <a:xfrm>
              <a:off x="1208314" y="2917371"/>
              <a:ext cx="37011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1" i="0" u="none" strike="noStrike" cap="none">
                  <a:solidFill>
                    <a:schemeClr val="lt1"/>
                  </a:solidFill>
                  <a:latin typeface="Arial" panose="020B0604020202020204"/>
                  <a:ea typeface="Arial" panose="020B0604020202020204"/>
                  <a:cs typeface="Arial" panose="020B0604020202020204"/>
                  <a:sym typeface="Arial" panose="020B0604020202020204"/>
                </a:rPr>
                <a:t>2</a:t>
              </a:r>
              <a:endParaRPr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129" name="Google Shape;601;p43"/>
          <p:cNvGrpSpPr/>
          <p:nvPr/>
        </p:nvGrpSpPr>
        <p:grpSpPr>
          <a:xfrm>
            <a:off x="527892" y="3702816"/>
            <a:ext cx="5236030" cy="876911"/>
            <a:chOff x="326572" y="3855432"/>
            <a:chExt cx="5236030" cy="876911"/>
          </a:xfrm>
        </p:grpSpPr>
        <p:sp>
          <p:nvSpPr>
            <p:cNvPr id="1048975" name="Google Shape;602;p43"/>
            <p:cNvSpPr/>
            <p:nvPr/>
          </p:nvSpPr>
          <p:spPr>
            <a:xfrm>
              <a:off x="990602" y="3986540"/>
              <a:ext cx="4572000" cy="459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en-US" sz="1200" b="1"/>
                <a:t>É</a:t>
              </a:r>
              <a:r>
                <a:rPr lang="en-US" altLang="fr-FR" sz="1200" b="1"/>
                <a:t>tude</a:t>
              </a:r>
              <a:r>
                <a:rPr lang="fr-FR" sz="1200" b="1"/>
                <a:t> comparative de l'algorithme Q-Learning et l'approche de la </a:t>
              </a:r>
              <a:r>
                <a:rPr lang="en-US" altLang="fr-FR" sz="1200" b="1"/>
                <a:t>fen</a:t>
              </a:r>
              <a:r>
                <a:rPr lang="en-US" altLang="en-US" sz="1200" b="1"/>
                <a:t>ê</a:t>
              </a:r>
              <a:r>
                <a:rPr lang="en-US" altLang="fr-FR" sz="1200" b="1"/>
                <a:t>tre</a:t>
              </a:r>
              <a:r>
                <a:rPr lang="fr-FR" sz="1200" b="1"/>
                <a:t> dynamique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145745" name="Google Shape;603;p43"/>
            <p:cNvCxnSpPr/>
            <p:nvPr/>
          </p:nvCxnSpPr>
          <p:spPr>
            <a:xfrm rot="10800000" flipH="1">
              <a:off x="939563" y="4505790"/>
              <a:ext cx="3977596" cy="7332"/>
            </a:xfrm>
            <a:prstGeom prst="straightConnector1">
              <a:avLst/>
            </a:prstGeom>
            <a:noFill/>
            <a:ln w="9525" cap="flat" cmpd="sng">
              <a:solidFill>
                <a:schemeClr val="accent3"/>
              </a:solidFill>
              <a:prstDash val="solid"/>
              <a:round/>
              <a:headEnd type="none" w="sm" len="sm"/>
              <a:tailEnd type="oval" w="med" len="med"/>
            </a:ln>
          </p:spPr>
        </p:cxnSp>
        <p:sp>
          <p:nvSpPr>
            <p:cNvPr id="1048976" name="Google Shape;604;p43"/>
            <p:cNvSpPr/>
            <p:nvPr/>
          </p:nvSpPr>
          <p:spPr>
            <a:xfrm>
              <a:off x="326572" y="3855432"/>
              <a:ext cx="672270" cy="665180"/>
            </a:xfrm>
            <a:prstGeom prst="rect">
              <a:avLst/>
            </a:prstGeom>
            <a:solidFill>
              <a:srgbClr val="1F4E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7" name="Google Shape;605;p43"/>
            <p:cNvSpPr txBox="1"/>
            <p:nvPr/>
          </p:nvSpPr>
          <p:spPr>
            <a:xfrm>
              <a:off x="489857" y="3929743"/>
              <a:ext cx="293914" cy="80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2400" b="1" i="0" u="none" strike="noStrike" cap="none">
                  <a:solidFill>
                    <a:schemeClr val="lt1"/>
                  </a:solidFill>
                  <a:latin typeface="Arial" panose="020B0604020202020204"/>
                  <a:ea typeface="Arial" panose="020B0604020202020204"/>
                  <a:cs typeface="Arial" panose="020B0604020202020204"/>
                  <a:sym typeface="Arial" panose="020B0604020202020204"/>
                </a:rPr>
                <a:t>3</a:t>
              </a:r>
              <a:endParaRPr sz="2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130" name="Google Shape;606;p43"/>
          <p:cNvGrpSpPr/>
          <p:nvPr/>
        </p:nvGrpSpPr>
        <p:grpSpPr>
          <a:xfrm>
            <a:off x="0" y="-139"/>
            <a:ext cx="9144000" cy="654789"/>
            <a:chOff x="0" y="-139"/>
            <a:chExt cx="9144000" cy="654789"/>
          </a:xfrm>
        </p:grpSpPr>
        <p:grpSp>
          <p:nvGrpSpPr>
            <p:cNvPr id="131" name="Google Shape;607;p43"/>
            <p:cNvGrpSpPr/>
            <p:nvPr/>
          </p:nvGrpSpPr>
          <p:grpSpPr>
            <a:xfrm>
              <a:off x="0" y="-138"/>
              <a:ext cx="9144000" cy="654788"/>
              <a:chOff x="0" y="-138"/>
              <a:chExt cx="9144000" cy="654788"/>
            </a:xfrm>
          </p:grpSpPr>
          <p:grpSp>
            <p:nvGrpSpPr>
              <p:cNvPr id="132" name="Google Shape;608;p43"/>
              <p:cNvGrpSpPr/>
              <p:nvPr/>
            </p:nvGrpSpPr>
            <p:grpSpPr>
              <a:xfrm>
                <a:off x="0" y="-138"/>
                <a:ext cx="9144000" cy="654788"/>
                <a:chOff x="0" y="-138"/>
                <a:chExt cx="9144000" cy="654788"/>
              </a:xfrm>
            </p:grpSpPr>
            <p:sp>
              <p:nvSpPr>
                <p:cNvPr id="1048978" name="Google Shape;609;p43"/>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panose="020B0604020202020204"/>
                    <a:buNone/>
                  </a:pPr>
                  <a:endParaRPr sz="1050" b="1" i="0" u="sng" strike="noStrike" cap="none">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8979" name="Google Shape;610;p43"/>
                <p:cNvSpPr txBox="1"/>
                <p:nvPr/>
              </p:nvSpPr>
              <p:spPr>
                <a:xfrm>
                  <a:off x="1225651" y="-138"/>
                  <a:ext cx="1681500" cy="513050"/>
                </a:xfrm>
                <a:prstGeom prst="rect">
                  <a:avLst/>
                </a:prstGeom>
                <a:noFill/>
                <a:ln>
                  <a:noFill/>
                </a:ln>
              </p:spPr>
              <p:txBody>
                <a:bodyPr spcFirstLastPara="1" wrap="square" lIns="91425" tIns="91425" rIns="91425" bIns="91425" anchor="t" anchorCtr="0">
                  <a:spAutoFit/>
                </a:bodyPr>
                <a:lstStyle/>
                <a:p>
                  <a:pPr algn="ctr">
                    <a:buSzPts val="900"/>
                  </a:pPr>
                  <a:r>
                    <a:rPr lang="fr-FR" sz="900" b="0" i="0" strike="noStrike" cap="none" dirty="0">
                      <a:solidFill>
                        <a:schemeClr val="accent6"/>
                      </a:solidFill>
                      <a:latin typeface="Fira Sans Extra Condensed" panose="020B0503050000020004" pitchFamily="34" charset="0"/>
                      <a:ea typeface="Fira Sans Extra Condensed Medium" panose="020B0603050000020004"/>
                      <a:cs typeface="Fira Sans Extra Condensed Medium" panose="020B0603050000020004"/>
                      <a:sym typeface="Fira Sans Extra Condensed Medium" panose="020B0603050000020004"/>
                    </a:rPr>
                    <a:t>Les robots autonomes</a:t>
                  </a:r>
                  <a:endParaRPr lang="fr-FR" sz="900" b="0" i="0" strike="noStrike" cap="none" dirty="0">
                    <a:solidFill>
                      <a:schemeClr val="accent6"/>
                    </a:solidFill>
                    <a:latin typeface="Fira Sans Extra Condensed" panose="020B0503050000020004" pitchFamily="34" charset="0"/>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8980" name="Google Shape;611;p43"/>
                <p:cNvSpPr txBox="1"/>
                <p:nvPr/>
              </p:nvSpPr>
              <p:spPr>
                <a:xfrm>
                  <a:off x="4441600"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81" name="Google Shape;612;p43"/>
                <p:cNvSpPr txBox="1"/>
                <p:nvPr/>
              </p:nvSpPr>
              <p:spPr>
                <a:xfrm>
                  <a:off x="60233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8982" name="Google Shape;613;p43"/>
                <p:cNvSpPr txBox="1"/>
                <p:nvPr/>
              </p:nvSpPr>
              <p:spPr>
                <a:xfrm>
                  <a:off x="7696775" y="1460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8983" name="Google Shape;614;p43"/>
              <p:cNvSpPr txBox="1"/>
              <p:nvPr/>
            </p:nvSpPr>
            <p:spPr>
              <a:xfrm>
                <a:off x="2906898" y="0"/>
                <a:ext cx="1633793"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a:t>
                </a:r>
                <a:endPar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grpSp>
        <p:sp>
          <p:nvSpPr>
            <p:cNvPr id="1048984" name="Google Shape;615;p43"/>
            <p:cNvSpPr txBox="1"/>
            <p:nvPr/>
          </p:nvSpPr>
          <p:spPr>
            <a:xfrm>
              <a:off x="123300" y="-139"/>
              <a:ext cx="1681500" cy="3462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Contexte Général              </a:t>
              </a:r>
              <a:endParaRPr sz="1000" b="1" i="0" u="sng" strike="noStrike" cap="none" dirty="0">
                <a:solidFill>
                  <a:schemeClr val="accen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962"/>
                                        </p:tgtEl>
                                        <p:attrNameLst>
                                          <p:attrName>style.visibility</p:attrName>
                                        </p:attrNameLst>
                                      </p:cBhvr>
                                      <p:to>
                                        <p:strVal val="visible"/>
                                      </p:to>
                                    </p:set>
                                    <p:animEffect transition="in" filter="fade">
                                      <p:cBhvr>
                                        <p:cTn id="7" dur="1000"/>
                                        <p:tgtEl>
                                          <p:spTgt spid="10489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048987" name="Google Shape;620;p7"/>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300"/>
              <a:buFont typeface="Arial" panose="020B0604020202020204"/>
              <a:buNone/>
            </a:pPr>
            <a:fld id="{00000000-1234-1234-1234-123412341234}" type="slidenum">
              <a:rPr lang="fr-FR" b="1">
                <a:solidFill>
                  <a:srgbClr val="888888"/>
                </a:solidFill>
              </a:rPr>
            </a:fld>
            <a:endParaRPr b="1">
              <a:solidFill>
                <a:srgbClr val="888888"/>
              </a:solidFill>
            </a:endParaRPr>
          </a:p>
        </p:txBody>
      </p:sp>
      <p:sp>
        <p:nvSpPr>
          <p:cNvPr id="1048988" name="Google Shape;621;p7"/>
          <p:cNvSpPr txBox="1"/>
          <p:nvPr/>
        </p:nvSpPr>
        <p:spPr>
          <a:xfrm>
            <a:off x="911375" y="1435150"/>
            <a:ext cx="639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36" name="Google Shape;622;p7"/>
          <p:cNvGrpSpPr/>
          <p:nvPr/>
        </p:nvGrpSpPr>
        <p:grpSpPr>
          <a:xfrm>
            <a:off x="906449" y="373053"/>
            <a:ext cx="7754525" cy="3279851"/>
            <a:chOff x="1059700" y="427374"/>
            <a:chExt cx="7754525" cy="3279851"/>
          </a:xfrm>
        </p:grpSpPr>
        <p:sp>
          <p:nvSpPr>
            <p:cNvPr id="1048989" name="Google Shape;623;p7"/>
            <p:cNvSpPr txBox="1"/>
            <p:nvPr/>
          </p:nvSpPr>
          <p:spPr>
            <a:xfrm>
              <a:off x="1064625" y="3024600"/>
              <a:ext cx="7749600" cy="682625"/>
            </a:xfrm>
            <a:prstGeom prst="rect">
              <a:avLst/>
            </a:prstGeom>
            <a:noFill/>
            <a:ln>
              <a:noFill/>
            </a:ln>
          </p:spPr>
          <p:txBody>
            <a:bodyPr spcFirstLastPara="1" wrap="square" lIns="68575" tIns="34275" rIns="68575" bIns="34275" anchor="t" anchorCtr="0">
              <a:spAutoFit/>
            </a:bodyPr>
            <a:lstStyle/>
            <a:p>
              <a:pPr marL="0" marR="0" lvl="0" indent="0" algn="ctr" rtl="0">
                <a:lnSpc>
                  <a:spcPct val="125000"/>
                </a:lnSpc>
                <a:spcBef>
                  <a:spcPts val="0"/>
                </a:spcBef>
                <a:spcAft>
                  <a:spcPts val="0"/>
                </a:spcAft>
                <a:buNone/>
              </a:pPr>
              <a:r>
                <a:rPr lang="fr-FR" sz="3200" b="1" i="0" u="none" strike="noStrike" cap="none" dirty="0">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Les robots autonomes</a:t>
              </a:r>
              <a:endParaRPr sz="3200" b="1" i="0" u="none" strike="noStrike" cap="none">
                <a:solidFill>
                  <a:srgbClr val="000000"/>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sp>
          <p:nvSpPr>
            <p:cNvPr id="1048990" name="Google Shape;624;p7"/>
            <p:cNvSpPr/>
            <p:nvPr/>
          </p:nvSpPr>
          <p:spPr>
            <a:xfrm>
              <a:off x="3454416" y="427374"/>
              <a:ext cx="2235300" cy="1926900"/>
            </a:xfrm>
            <a:prstGeom prst="triangle">
              <a:avLst>
                <a:gd name="adj" fmla="val 50000"/>
              </a:avLst>
            </a:prstGeom>
            <a:noFill/>
            <a:ln w="12700" cap="flat" cmpd="sng">
              <a:solidFill>
                <a:srgbClr val="22355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91" name="Google Shape;625;p7"/>
            <p:cNvSpPr/>
            <p:nvPr/>
          </p:nvSpPr>
          <p:spPr>
            <a:xfrm rot="10800000" flipH="1">
              <a:off x="3446766" y="997105"/>
              <a:ext cx="2250600" cy="1939800"/>
            </a:xfrm>
            <a:prstGeom prst="triangle">
              <a:avLst>
                <a:gd name="adj" fmla="val 50000"/>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92" name="Google Shape;626;p7"/>
            <p:cNvSpPr txBox="1"/>
            <p:nvPr/>
          </p:nvSpPr>
          <p:spPr>
            <a:xfrm>
              <a:off x="4240666" y="1390800"/>
              <a:ext cx="329700" cy="128775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fr-F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rPr>
                <a:t>2</a:t>
              </a:r>
              <a:endParaRPr sz="4100" b="1" i="0" u="none" strike="noStrike" cap="none">
                <a:solidFill>
                  <a:srgbClr val="FFFFFF"/>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endParaRPr>
            </a:p>
          </p:txBody>
        </p:sp>
        <p:cxnSp>
          <p:nvCxnSpPr>
            <p:cNvPr id="3145746" name="Google Shape;627;p7"/>
            <p:cNvCxnSpPr/>
            <p:nvPr/>
          </p:nvCxnSpPr>
          <p:spPr>
            <a:xfrm>
              <a:off x="1064614" y="3024609"/>
              <a:ext cx="7154400" cy="300"/>
            </a:xfrm>
            <a:prstGeom prst="straightConnector1">
              <a:avLst/>
            </a:prstGeom>
            <a:noFill/>
            <a:ln w="9525" cap="flat" cmpd="sng">
              <a:solidFill>
                <a:srgbClr val="262626"/>
              </a:solidFill>
              <a:prstDash val="dash"/>
              <a:miter lim="800000"/>
              <a:headEnd type="none" w="sm" len="sm"/>
              <a:tailEnd type="none" w="sm" len="sm"/>
            </a:ln>
          </p:spPr>
        </p:cxnSp>
        <p:cxnSp>
          <p:nvCxnSpPr>
            <p:cNvPr id="3145747" name="Google Shape;628;p7"/>
            <p:cNvCxnSpPr/>
            <p:nvPr/>
          </p:nvCxnSpPr>
          <p:spPr>
            <a:xfrm>
              <a:off x="1059700" y="3656262"/>
              <a:ext cx="7195930" cy="7953"/>
            </a:xfrm>
            <a:prstGeom prst="straightConnector1">
              <a:avLst/>
            </a:prstGeom>
            <a:noFill/>
            <a:ln w="9525" cap="flat" cmpd="sng">
              <a:solidFill>
                <a:srgbClr val="262626"/>
              </a:solidFill>
              <a:prstDash val="dash"/>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1048995" name="Google Shape;633;p44"/>
          <p:cNvSpPr/>
          <p:nvPr/>
        </p:nvSpPr>
        <p:spPr>
          <a:xfrm>
            <a:off x="295105" y="744233"/>
            <a:ext cx="4627200" cy="3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500" b="1" i="0" u="none" strike="noStrike" cap="none" dirty="0">
                <a:solidFill>
                  <a:schemeClr val="accent1"/>
                </a:solidFill>
                <a:latin typeface="Arial" panose="020B0604020202020204"/>
                <a:ea typeface="Arial" panose="020B0604020202020204"/>
                <a:cs typeface="Arial" panose="020B0604020202020204"/>
                <a:sym typeface="Arial" panose="020B0604020202020204"/>
              </a:rPr>
              <a:t>1. Qu'est-ce qu'un robot autonome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8996" name="Google Shape;634;p44"/>
          <p:cNvSpPr txBox="1">
            <a:spLocks noGrp="1"/>
          </p:cNvSpPr>
          <p:nvPr>
            <p:ph type="sldNum" idx="12"/>
          </p:nvPr>
        </p:nvSpPr>
        <p:spPr>
          <a:xfrm>
            <a:off x="8814300" y="4869600"/>
            <a:ext cx="329700" cy="273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fr-FR" sz="1200" b="1">
                <a:solidFill>
                  <a:srgbClr val="888888"/>
                </a:solidFill>
              </a:rPr>
            </a:fld>
            <a:endParaRPr sz="1200" b="1">
              <a:solidFill>
                <a:srgbClr val="888888"/>
              </a:solidFill>
            </a:endParaRPr>
          </a:p>
        </p:txBody>
      </p:sp>
      <p:grpSp>
        <p:nvGrpSpPr>
          <p:cNvPr id="140" name="Google Shape;635;p44"/>
          <p:cNvGrpSpPr/>
          <p:nvPr/>
        </p:nvGrpSpPr>
        <p:grpSpPr>
          <a:xfrm>
            <a:off x="0" y="-138"/>
            <a:ext cx="9144000" cy="640328"/>
            <a:chOff x="0" y="-138"/>
            <a:chExt cx="9144000" cy="640328"/>
          </a:xfrm>
        </p:grpSpPr>
        <p:sp>
          <p:nvSpPr>
            <p:cNvPr id="1048997" name="Google Shape;636;p44"/>
            <p:cNvSpPr/>
            <p:nvPr/>
          </p:nvSpPr>
          <p:spPr>
            <a:xfrm>
              <a:off x="0" y="0"/>
              <a:ext cx="9144000" cy="502200"/>
            </a:xfrm>
            <a:prstGeom prst="rect">
              <a:avLst/>
            </a:prstGeom>
            <a:solidFill>
              <a:schemeClr val="lt2"/>
            </a:solidFill>
            <a:ln w="9525" cap="flat" cmpd="sng">
              <a:solidFill>
                <a:schemeClr val="accent2"/>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fr-FR" sz="900" b="0" i="0" u="none" strike="noStrike" cap="none" dirty="0">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Contexte</a:t>
              </a:r>
              <a:r>
                <a:rPr lang="fr-FR" sz="900" b="1" i="0" u="none" strike="noStrike" cap="none" dirty="0">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r>
                <a:rPr lang="fr-FR" sz="900" b="0" i="0" u="none" strike="noStrike" cap="none" dirty="0">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Général </a:t>
              </a:r>
              <a:r>
                <a:rPr lang="fr-FR" sz="900" b="1" i="0" u="none" strike="noStrike" cap="none" dirty="0">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sz="900" b="1" i="0" u="none" strike="noStrike" cap="none" dirty="0">
                <a:solidFill>
                  <a:schemeClr val="accent6"/>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048998" name="Google Shape;637;p44"/>
            <p:cNvSpPr txBox="1"/>
            <p:nvPr/>
          </p:nvSpPr>
          <p:spPr>
            <a:xfrm>
              <a:off x="1211246" y="-138"/>
              <a:ext cx="16815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fr-FR" sz="1000" b="1" i="0" u="sng"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Les robots autonomes</a:t>
              </a:r>
              <a:endParaRPr sz="1400" b="1" i="0" u="sng"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48999" name="Google Shape;638;p44"/>
            <p:cNvSpPr txBox="1"/>
            <p:nvPr/>
          </p:nvSpPr>
          <p:spPr>
            <a:xfrm>
              <a:off x="4592075" y="0"/>
              <a:ext cx="1436700"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Présentation du robot MiniLab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00" name="Google Shape;639;p44"/>
            <p:cNvSpPr txBox="1"/>
            <p:nvPr/>
          </p:nvSpPr>
          <p:spPr>
            <a:xfrm>
              <a:off x="6162261" y="0"/>
              <a:ext cx="1637969" cy="5638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Étude et implémentation d’algorithmes intelligents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sp>
          <p:nvSpPr>
            <p:cNvPr id="1049001" name="Google Shape;640;p44"/>
            <p:cNvSpPr txBox="1"/>
            <p:nvPr/>
          </p:nvSpPr>
          <p:spPr>
            <a:xfrm>
              <a:off x="7727635" y="140"/>
              <a:ext cx="1366200" cy="64005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b="0" i="0" u="none" strike="noStrike" cap="none">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Conclusion &amp; perspectives</a:t>
              </a:r>
              <a:endParaRPr sz="900" b="0" i="0" u="none" strike="noStrike" cap="none">
                <a:solidFill>
                  <a:schemeClr val="accent6"/>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49002" name="Google Shape;641;p44"/>
          <p:cNvSpPr txBox="1"/>
          <p:nvPr/>
        </p:nvSpPr>
        <p:spPr>
          <a:xfrm>
            <a:off x="3034223" y="0"/>
            <a:ext cx="1554213" cy="64325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fr-FR" sz="900" dirty="0">
                <a:solidFill>
                  <a:schemeClr val="accent6"/>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rPr>
              <a:t>Algorithmes intelligents pour les robots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dirty="0">
              <a:solidFill>
                <a:schemeClr val="accen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endParaRPr>
          </a:p>
        </p:txBody>
      </p:sp>
      <p:pic>
        <p:nvPicPr>
          <p:cNvPr id="2097164" name="Google Shape;666;p44" descr="Robots vigilantes para la defensa del hogar en U.S.A"/>
          <p:cNvPicPr preferRelativeResize="0"/>
          <p:nvPr/>
        </p:nvPicPr>
        <p:blipFill rotWithShape="1">
          <a:blip r:embed="rId1"/>
          <a:srcRect l="8896" t="24571" r="18774" b="6322"/>
          <a:stretch>
            <a:fillRect/>
          </a:stretch>
        </p:blipFill>
        <p:spPr>
          <a:xfrm>
            <a:off x="486696" y="1858297"/>
            <a:ext cx="2197510" cy="1821425"/>
          </a:xfrm>
          <a:prstGeom prst="rect">
            <a:avLst/>
          </a:prstGeom>
          <a:noFill/>
          <a:ln>
            <a:noFill/>
          </a:ln>
        </p:spPr>
      </p:pic>
      <p:sp>
        <p:nvSpPr>
          <p:cNvPr id="1049003" name="Google Shape;667;p44"/>
          <p:cNvSpPr/>
          <p:nvPr/>
        </p:nvSpPr>
        <p:spPr>
          <a:xfrm>
            <a:off x="3118562" y="1864797"/>
            <a:ext cx="3632726" cy="400110"/>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panose="020B0604020202020204"/>
              <a:buChar char="•"/>
            </a:pPr>
            <a:r>
              <a:rPr lang="fr-FR"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 Prise de décision indépendante </a:t>
            </a:r>
            <a:endPar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049004" name="Google Shape;668;p44"/>
          <p:cNvSpPr/>
          <p:nvPr/>
        </p:nvSpPr>
        <p:spPr>
          <a:xfrm>
            <a:off x="3602370" y="2292502"/>
            <a:ext cx="3422732" cy="400110"/>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panose="020B0604020202020204"/>
              <a:buChar char="•"/>
            </a:pPr>
            <a:r>
              <a:rPr lang="fr-FR"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 Adaptation à l'environnement </a:t>
            </a:r>
            <a:endPar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049005" name="Google Shape;669;p44"/>
          <p:cNvSpPr/>
          <p:nvPr/>
        </p:nvSpPr>
        <p:spPr>
          <a:xfrm>
            <a:off x="4149041" y="2764449"/>
            <a:ext cx="4288353" cy="400110"/>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chemeClr val="dk1"/>
              </a:buClr>
              <a:buSzPts val="2000"/>
              <a:buFont typeface="Arial" panose="020B0604020202020204"/>
              <a:buChar char="•"/>
            </a:pPr>
            <a:r>
              <a:rPr lang="fr-FR"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 Traitement des données en temps réel </a:t>
            </a:r>
            <a:endPar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049006" name="Google Shape;670;p44"/>
          <p:cNvSpPr/>
          <p:nvPr/>
        </p:nvSpPr>
        <p:spPr>
          <a:xfrm>
            <a:off x="4588437" y="3229023"/>
            <a:ext cx="3953326" cy="400110"/>
          </a:xfrm>
          <a:prstGeom prst="rect">
            <a:avLst/>
          </a:prstGeom>
          <a:noFill/>
          <a:ln>
            <a:noFill/>
          </a:ln>
        </p:spPr>
        <p:txBody>
          <a:bodyPr spcFirstLastPara="1" wrap="square" lIns="91425" tIns="45700" rIns="91425" bIns="45700" anchor="t" anchorCtr="0">
            <a:spAutoFit/>
          </a:bodyPr>
          <a:lstStyle/>
          <a:p>
            <a:pPr marL="0" marR="0" lvl="0" indent="-127000" algn="l" rtl="0">
              <a:lnSpc>
                <a:spcPct val="100000"/>
              </a:lnSpc>
              <a:spcBef>
                <a:spcPts val="0"/>
              </a:spcBef>
              <a:spcAft>
                <a:spcPts val="0"/>
              </a:spcAft>
              <a:buClr>
                <a:srgbClr val="000000"/>
              </a:buClr>
              <a:buSzPts val="2000"/>
              <a:buFont typeface="Arial" panose="020B0604020202020204"/>
              <a:buChar char="•"/>
            </a:pPr>
            <a:r>
              <a:rPr lang="fr-FR"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r>
              <a:rPr lang="fr-FR" sz="1600" b="0" i="0" u="none" strike="noStrike" cap="none" dirty="0">
                <a:solidFill>
                  <a:schemeClr val="dk1"/>
                </a:solidFill>
                <a:latin typeface="Arial" panose="020B0604020202020204"/>
                <a:ea typeface="Arial" panose="020B0604020202020204"/>
                <a:cs typeface="Arial" panose="020B0604020202020204"/>
                <a:sym typeface="Arial" panose="020B0604020202020204"/>
              </a:rPr>
              <a:t> Réalisation autonome des objectifs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995"/>
                                        </p:tgtEl>
                                        <p:attrNameLst>
                                          <p:attrName>style.visibility</p:attrName>
                                        </p:attrNameLst>
                                      </p:cBhvr>
                                      <p:to>
                                        <p:strVal val="visible"/>
                                      </p:to>
                                    </p:set>
                                    <p:animEffect transition="in" filter="fade">
                                      <p:cBhvr>
                                        <p:cTn id="7" dur="1000"/>
                                        <p:tgtEl>
                                          <p:spTgt spid="10489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7164"/>
                                        </p:tgtEl>
                                        <p:attrNameLst>
                                          <p:attrName>style.visibility</p:attrName>
                                        </p:attrNameLst>
                                      </p:cBhvr>
                                      <p:to>
                                        <p:strVal val="visible"/>
                                      </p:to>
                                    </p:set>
                                    <p:animEffect transition="in" filter="fade">
                                      <p:cBhvr>
                                        <p:cTn id="12" dur="1000"/>
                                        <p:tgtEl>
                                          <p:spTgt spid="20971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9003"/>
                                        </p:tgtEl>
                                        <p:attrNameLst>
                                          <p:attrName>style.visibility</p:attrName>
                                        </p:attrNameLst>
                                      </p:cBhvr>
                                      <p:to>
                                        <p:strVal val="visible"/>
                                      </p:to>
                                    </p:set>
                                    <p:animEffect transition="in" filter="fade">
                                      <p:cBhvr>
                                        <p:cTn id="17" dur="1000"/>
                                        <p:tgtEl>
                                          <p:spTgt spid="10490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49004"/>
                                        </p:tgtEl>
                                        <p:attrNameLst>
                                          <p:attrName>style.visibility</p:attrName>
                                        </p:attrNameLst>
                                      </p:cBhvr>
                                      <p:to>
                                        <p:strVal val="visible"/>
                                      </p:to>
                                    </p:set>
                                    <p:animEffect transition="in" filter="fade">
                                      <p:cBhvr>
                                        <p:cTn id="22" dur="1000"/>
                                        <p:tgtEl>
                                          <p:spTgt spid="10490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49005"/>
                                        </p:tgtEl>
                                        <p:attrNameLst>
                                          <p:attrName>style.visibility</p:attrName>
                                        </p:attrNameLst>
                                      </p:cBhvr>
                                      <p:to>
                                        <p:strVal val="visible"/>
                                      </p:to>
                                    </p:set>
                                    <p:animEffect transition="in" filter="fade">
                                      <p:cBhvr>
                                        <p:cTn id="27" dur="1000"/>
                                        <p:tgtEl>
                                          <p:spTgt spid="10490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49006"/>
                                        </p:tgtEl>
                                        <p:attrNameLst>
                                          <p:attrName>style.visibility</p:attrName>
                                        </p:attrNameLst>
                                      </p:cBhvr>
                                      <p:to>
                                        <p:strVal val="visible"/>
                                      </p:to>
                                    </p:set>
                                    <p:animEffect transition="in" filter="fade">
                                      <p:cBhvr>
                                        <p:cTn id="32" dur="1000"/>
                                        <p:tgtEl>
                                          <p:spTgt spid="1049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95" grpId="0"/>
      <p:bldP spid="1049003" grpId="0"/>
      <p:bldP spid="1049004" grpId="0"/>
      <p:bldP spid="1049005" grpId="0"/>
      <p:bldP spid="1049006" grpId="0"/>
    </p:bldLst>
  </p:timing>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TABLE_ENDDRAG_ORIGIN_RECT" val="699*321"/>
  <p:tag name="TABLE_ENDDRAG_RECT" val="1*74*699*321"/>
</p:tagLst>
</file>

<file path=ppt/theme/theme1.xml><?xml version="1.0" encoding="utf-8"?>
<a:theme xmlns:a="http://schemas.openxmlformats.org/drawingml/2006/main" name="1_https://www.freeppt7.com">
  <a:themeElements>
    <a:clrScheme name="自定义 802">
      <a:dk1>
        <a:srgbClr val="000000"/>
      </a:dk1>
      <a:lt1>
        <a:srgbClr val="FFFFFF"/>
      </a:lt1>
      <a:dk2>
        <a:srgbClr val="768395"/>
      </a:dk2>
      <a:lt2>
        <a:srgbClr val="F0F0F0"/>
      </a:lt2>
      <a:accent1>
        <a:srgbClr val="2F497E"/>
      </a:accent1>
      <a:accent2>
        <a:srgbClr val="8295AF"/>
      </a:accent2>
      <a:accent3>
        <a:srgbClr val="9BC1E4"/>
      </a:accent3>
      <a:accent4>
        <a:srgbClr val="D40F17"/>
      </a:accent4>
      <a:accent5>
        <a:srgbClr val="5B9BD4"/>
      </a:accent5>
      <a:accent6>
        <a:srgbClr val="98AEB4"/>
      </a:accent6>
      <a:hlink>
        <a:srgbClr val="4472C4"/>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10929</Words>
  <Application>WPS Presentation</Application>
  <PresentationFormat>Affichage à l'écran (16:9)</PresentationFormat>
  <Paragraphs>909</Paragraphs>
  <Slides>34</Slides>
  <Notes>33</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34</vt:i4>
      </vt:variant>
    </vt:vector>
  </HeadingPairs>
  <TitlesOfParts>
    <vt:vector size="59" baseType="lpstr">
      <vt:lpstr>Arial</vt:lpstr>
      <vt:lpstr>SimSun</vt:lpstr>
      <vt:lpstr>Wingdings</vt:lpstr>
      <vt:lpstr>Arial</vt:lpstr>
      <vt:lpstr>Microsoft YaHei</vt:lpstr>
      <vt:lpstr>Hind</vt:lpstr>
      <vt:lpstr>Comic Sans MS</vt:lpstr>
      <vt:lpstr>Calibri</vt:lpstr>
      <vt:lpstr>Fira Sans Medium</vt:lpstr>
      <vt:lpstr>Fira Sans</vt:lpstr>
      <vt:lpstr>Fira Sans Extra Condensed</vt:lpstr>
      <vt:lpstr>Fira Sans Extra Condensed</vt:lpstr>
      <vt:lpstr>Fira Sans Extra Condensed Medium</vt:lpstr>
      <vt:lpstr>Lexend</vt:lpstr>
      <vt:lpstr>Montserrat</vt:lpstr>
      <vt:lpstr>Times New Roman</vt:lpstr>
      <vt:lpstr>Arial Unicode MS</vt:lpstr>
      <vt:lpstr>Fira Sans SemiBold</vt:lpstr>
      <vt:lpstr>Segoe Print</vt:lpstr>
      <vt:lpstr>Mada</vt:lpstr>
      <vt:lpstr>Archivo</vt:lpstr>
      <vt:lpstr>Calibri</vt:lpstr>
      <vt:lpstr>Algerian</vt:lpstr>
      <vt:lpstr>Malgun Gothic</vt:lpstr>
      <vt:lpstr>1_https://www.freeppt7.com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A7 déliv</dc:creator>
  <cp:lastModifiedBy>PC</cp:lastModifiedBy>
  <cp:revision>94</cp:revision>
  <dcterms:created xsi:type="dcterms:W3CDTF">2024-12-20T21:10:00Z</dcterms:created>
  <dcterms:modified xsi:type="dcterms:W3CDTF">2024-12-24T05:27:31Z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2AFF74F258F64BF78799D173F60E85FF_13</vt:lpwstr>
  </property>
  <property fmtid="{D5CDD505-2E9C-101B-9397-08002B2CF9AE}" pid="3" name="KSOProductBuildVer">
    <vt:lpwstr>1036-12.2.0.19307</vt:lpwstr>
  </property>
</Properties>
</file>